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4" r:id="rId4"/>
    <p:sldMasterId id="2147483768" r:id="rId5"/>
    <p:sldMasterId id="2147483781" r:id="rId6"/>
    <p:sldMasterId id="2147483794" r:id="rId7"/>
    <p:sldMasterId id="2147483817" r:id="rId8"/>
    <p:sldMasterId id="2147483830" r:id="rId9"/>
  </p:sldMasterIdLst>
  <p:notesMasterIdLst>
    <p:notesMasterId r:id="rId26"/>
  </p:notesMasterIdLst>
  <p:sldIdLst>
    <p:sldId id="569" r:id="rId10"/>
    <p:sldId id="320" r:id="rId11"/>
    <p:sldId id="467" r:id="rId12"/>
    <p:sldId id="474" r:id="rId13"/>
    <p:sldId id="530" r:id="rId14"/>
    <p:sldId id="509" r:id="rId15"/>
    <p:sldId id="511" r:id="rId16"/>
    <p:sldId id="542" r:id="rId17"/>
    <p:sldId id="543" r:id="rId18"/>
    <p:sldId id="544" r:id="rId19"/>
    <p:sldId id="546" r:id="rId20"/>
    <p:sldId id="549" r:id="rId21"/>
    <p:sldId id="548" r:id="rId22"/>
    <p:sldId id="550" r:id="rId23"/>
    <p:sldId id="551" r:id="rId24"/>
    <p:sldId id="5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72695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gi</a:t>
            </a:r>
            <a:r>
              <a:rPr lang="en-US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x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người ta đã gửi thư b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sóng biển,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vi-VN" sz="3200" dirty="0">
                <a:solidFill>
                  <a:srgbClr val="FF0000"/>
                </a:solidFill>
              </a:rPr>
              <a:t>Vì 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 gọi điện 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 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215" y="288236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929062" y="61882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14"/>
          <p:cNvGrpSpPr/>
          <p:nvPr/>
        </p:nvGrpSpPr>
        <p:grpSpPr>
          <a:xfrm>
            <a:off x="3502140" y="3451579"/>
            <a:ext cx="5786269" cy="2016125"/>
            <a:chOff x="2131925" y="1267357"/>
            <a:chExt cx="1512168" cy="1512168"/>
          </a:xfrm>
        </p:grpSpPr>
        <p:sp>
          <p:nvSpPr>
            <p:cNvPr id="29" name="15"/>
            <p:cNvSpPr/>
            <p:nvPr/>
          </p:nvSpPr>
          <p:spPr>
            <a:xfrm>
              <a:off x="2131925" y="1267357"/>
              <a:ext cx="1512168" cy="15121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1+ 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005904" y="2510872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có thể dùng cách nào để liên lạc v</a:t>
            </a:r>
            <a:r>
              <a:rPr lang="en-US" sz="3600" dirty="0" err="1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49842" y="0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08830" y="57277"/>
            <a:ext cx="1051579" cy="680347"/>
          </a:xfrm>
          <a:prstGeom prst="rect">
            <a:avLst/>
          </a:prstGeom>
        </p:spPr>
      </p:pic>
      <p:sp useBgFill="1">
        <p:nvSpPr>
          <p:cNvPr id="3" name="Rounded Rectangle 2"/>
          <p:cNvSpPr/>
          <p:nvPr/>
        </p:nvSpPr>
        <p:spPr>
          <a:xfrm>
            <a:off x="197503" y="820685"/>
            <a:ext cx="12192000" cy="6242825"/>
          </a:xfrm>
          <a:prstGeom prst="roundRect">
            <a:avLst>
              <a:gd name="adj" fmla="val 1925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 smtClean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vi-VN" sz="4000" i="1" dirty="0"/>
              <a:t>trò 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có in-tơ-nét, bạn cũng có thể nhìn 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chuyện với mình,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hai người đang ở cách nhau rất xa.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576</Words>
  <Application>Microsoft Office PowerPoint</Application>
  <PresentationFormat>Widescreen</PresentationFormat>
  <Paragraphs>62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Wingdings</vt:lpstr>
      <vt:lpstr>3_Office Theme</vt:lpstr>
      <vt:lpstr>4_Office Theme</vt:lpstr>
      <vt:lpstr>5_Office Theme</vt:lpstr>
      <vt:lpstr>6_Office Theme</vt:lpstr>
      <vt:lpstr>NỀN 5</vt:lpstr>
      <vt:lpstr>1_NỀN 5</vt:lpstr>
      <vt:lpstr>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74</cp:revision>
  <dcterms:created xsi:type="dcterms:W3CDTF">2021-05-22T03:42:17Z</dcterms:created>
  <dcterms:modified xsi:type="dcterms:W3CDTF">2025-04-19T04:04:01Z</dcterms:modified>
</cp:coreProperties>
</file>