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49" r:id="rId2"/>
    <p:sldMasterId id="2147483768" r:id="rId3"/>
    <p:sldMasterId id="2147483781" r:id="rId4"/>
    <p:sldMasterId id="2147483794" r:id="rId5"/>
    <p:sldMasterId id="2147483806" r:id="rId6"/>
    <p:sldMasterId id="2147483817" r:id="rId7"/>
    <p:sldMasterId id="2147483830" r:id="rId8"/>
  </p:sldMasterIdLst>
  <p:notesMasterIdLst>
    <p:notesMasterId r:id="rId16"/>
  </p:notesMasterIdLst>
  <p:sldIdLst>
    <p:sldId id="569" r:id="rId9"/>
    <p:sldId id="320" r:id="rId10"/>
    <p:sldId id="561" r:id="rId11"/>
    <p:sldId id="570" r:id="rId12"/>
    <p:sldId id="562" r:id="rId13"/>
    <p:sldId id="563" r:id="rId14"/>
    <p:sldId id="53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9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82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4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89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9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54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52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6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4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6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28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89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6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7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5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263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5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2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22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419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8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78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301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143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311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780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560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80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7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2655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9156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0138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8524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5440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4979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7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70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5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8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945000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72695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929062" y="61882"/>
            <a:ext cx="10005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</a:t>
            </a:r>
            <a:r>
              <a:rPr kumimoji="0" lang="en-US" sz="66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CHÚ CHIM BỒ CÂU ĐẾN IN –TER - NÉT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8" name="14"/>
          <p:cNvGrpSpPr/>
          <p:nvPr/>
        </p:nvGrpSpPr>
        <p:grpSpPr>
          <a:xfrm>
            <a:off x="3502140" y="3451579"/>
            <a:ext cx="4018333" cy="2016125"/>
            <a:chOff x="2131925" y="1267357"/>
            <a:chExt cx="1512168" cy="1512168"/>
          </a:xfrm>
        </p:grpSpPr>
        <p:sp>
          <p:nvSpPr>
            <p:cNvPr id="29" name="15"/>
            <p:cNvSpPr/>
            <p:nvPr/>
          </p:nvSpPr>
          <p:spPr>
            <a:xfrm>
              <a:off x="2131925" y="1267357"/>
              <a:ext cx="1512168" cy="15121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rPr>
                <a:t>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304800" y="-326194"/>
            <a:ext cx="11331388" cy="658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     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–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Từ chú</a:t>
            </a:r>
            <a:r>
              <a:rPr lang="en-US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bồ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 câu đến i</a:t>
            </a:r>
            <a:r>
              <a:rPr lang="en-US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–</a:t>
            </a:r>
            <a:r>
              <a:rPr lang="en-US" sz="24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tơ</a:t>
            </a:r>
            <a:r>
              <a:rPr lang="en-US" sz="24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-</a:t>
            </a:r>
            <a:r>
              <a:rPr lang="en-US" sz="20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n</a:t>
            </a:r>
            <a:r>
              <a:rPr lang="en-US" sz="40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ét</a:t>
            </a:r>
            <a:endParaRPr lang="en-US" sz="4000" b="1" dirty="0">
              <a:solidFill>
                <a:srgbClr val="FF0000"/>
              </a:solidFill>
              <a:latin typeface="HP001 4H" panose="020B06030503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4000" dirty="0">
                <a:solidFill>
                  <a:srgbClr val="0070C0"/>
                </a:solidFill>
                <a:latin typeface="HP001 4H" panose="020B0603050302020204" pitchFamily="34" charset="0"/>
              </a:rPr>
              <a:t>   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C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on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ng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ười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có nhiều cách để trao đ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ổi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+mj-lt"/>
              </a:rPr>
              <a:t>v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ới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nhau. Từ xa x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ư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a, ngư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ời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ta đã biết huấn luyện bồ câu đ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ư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a thư. Những bức thư đ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ược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b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uộc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vào chân bồ câu. Bồ câu nhớ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 đ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ư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ờng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rất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tốt</a:t>
            </a:r>
            <a:r>
              <a:rPr lang="vi-VN" sz="4000" b="1" dirty="0">
                <a:solidFill>
                  <a:srgbClr val="0070C0"/>
                </a:solidFill>
                <a:latin typeface="+mj-lt"/>
              </a:rPr>
              <a:t>. 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Nó có thể bay qua một chặng đ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ường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dài hàng nghìn cây 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số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để mang thư đến đúng n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ơi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nhận.</a:t>
            </a:r>
            <a:endParaRPr lang="en-US" sz="4000" dirty="0">
              <a:solidFill>
                <a:srgbClr val="0070C0"/>
              </a:solidFill>
              <a:latin typeface="+mj-lt"/>
            </a:endParaRPr>
          </a:p>
          <a:p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1912776" y="478984"/>
            <a:ext cx="10004413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srgbClr val="FF0000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8000" dirty="0">
                <a:solidFill>
                  <a:srgbClr val="FF0000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8000" dirty="0" err="1">
                <a:solidFill>
                  <a:srgbClr val="FF0000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6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893349" y="205273"/>
            <a:ext cx="7911297" cy="2090058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159" y="2481943"/>
            <a:ext cx="118187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tiếng ch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hoặc ơe.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vi-VN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eo: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chèo thuyền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chim chích choè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8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893349" y="205273"/>
            <a:ext cx="7911297" cy="2090058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8000" kern="0" dirty="0" err="1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8000" kern="0" dirty="0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kern="0" dirty="0" err="1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en-US" sz="8000" kern="0" dirty="0">
              <a:solidFill>
                <a:prstClr val="white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4645" y="2537926"/>
            <a:ext cx="124159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spc="-1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u="sng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5400" b="1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tiếng ch</a:t>
            </a:r>
            <a:r>
              <a:rPr lang="en-US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5400" i="1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vi-VN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5400" spc="-1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eo: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chèo thuyền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6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6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chim chích choè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spc="-1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toe </a:t>
            </a:r>
            <a:r>
              <a:rPr lang="en-US" sz="6600" spc="-1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6600" spc="-1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endParaRPr lang="en-US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7E258092-DA38-4B7E-80E9-21E9F2B46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613" y="125840"/>
            <a:ext cx="1564640" cy="1598295"/>
          </a:xfrm>
          <a:prstGeom prst="rect">
            <a:avLst/>
          </a:prstGeom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800100" y="456643"/>
            <a:ext cx="10321990" cy="1532981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8000" kern="0" dirty="0" err="1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8000" kern="0" dirty="0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kern="0" dirty="0" err="1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en-US" sz="8000" kern="0" dirty="0">
              <a:solidFill>
                <a:prstClr val="white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2269" y="2393425"/>
            <a:ext cx="9336664" cy="3470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65211" y="2406249"/>
            <a:ext cx="10224830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1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vuông.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 sông m</a:t>
            </a:r>
            <a:r>
              <a:rPr lang="en-US" altLang="en-US" sz="44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ới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điệu làm sao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áng lên mặc áo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rgbClr val="242929"/>
                </a:solidFill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ụa đào thướt tha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Trưa về tr</a:t>
            </a:r>
            <a:r>
              <a:rPr lang="en-US" altLang="en-US" sz="44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ời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rộng bao </a:t>
            </a:r>
            <a:r>
              <a:rPr kumimoji="0" lang="en-US" altLang="en-US" sz="4400" b="0" i="0" u="none" strike="noStrike" cap="none" normalizeH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xanh sông mặc như 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 may</a:t>
            </a:r>
            <a:r>
              <a:rPr kumimoji="0" lang="vi-VN" altLang="en-US" sz="12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altLang="en-US" sz="1200" dirty="0">
                <a:solidFill>
                  <a:srgbClr val="24292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Shape 7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76200"/>
            <a:ext cx="463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032033" y="56358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1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(Theo</a:t>
            </a:r>
            <a:r>
              <a:rPr kumimoji="0" lang="vi-VN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 Nguyễn Trọng Tạo)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7626" y="3676260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23583" y="5107380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78891" y="4472897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2213" y="5251092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4461" y="3813783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94965" y="4602155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  <p:bldP spid="19" grpId="0" animBg="1"/>
      <p:bldP spid="15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280</Words>
  <Application>Microsoft Office PowerPoint</Application>
  <PresentationFormat>Widescreen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Microsoft YaHei</vt:lpstr>
      <vt:lpstr>SimSun</vt:lpstr>
      <vt:lpstr>Arial</vt:lpstr>
      <vt:lpstr>Arial-Rounded</vt:lpstr>
      <vt:lpstr>Calibri</vt:lpstr>
      <vt:lpstr>Calibri Light</vt:lpstr>
      <vt:lpstr>Courier New</vt:lpstr>
      <vt:lpstr>等线</vt:lpstr>
      <vt:lpstr>DFPOP1-W9</vt:lpstr>
      <vt:lpstr>HP001 4 hàng</vt:lpstr>
      <vt:lpstr>HP001 4H</vt:lpstr>
      <vt:lpstr>Times New Roman</vt:lpstr>
      <vt:lpstr>4_Office Theme</vt:lpstr>
      <vt:lpstr>1_Default Design</vt:lpstr>
      <vt:lpstr>NỀN 5</vt:lpstr>
      <vt:lpstr>1_NỀN 5</vt:lpstr>
      <vt:lpstr>Office Theme</vt:lpstr>
      <vt:lpstr>1_Office Theme</vt:lpstr>
      <vt:lpstr>2_NỀN 5</vt:lpstr>
      <vt:lpstr>3_NỀN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MAIHUNG</cp:lastModifiedBy>
  <cp:revision>75</cp:revision>
  <dcterms:created xsi:type="dcterms:W3CDTF">2021-05-22T03:42:17Z</dcterms:created>
  <dcterms:modified xsi:type="dcterms:W3CDTF">2025-04-19T04:13:54Z</dcterms:modified>
</cp:coreProperties>
</file>