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6" r:id="rId2"/>
    <p:sldMasterId id="2147483768" r:id="rId3"/>
    <p:sldMasterId id="2147483781" r:id="rId4"/>
    <p:sldMasterId id="2147483794" r:id="rId5"/>
    <p:sldMasterId id="2147483817" r:id="rId6"/>
    <p:sldMasterId id="2147483830" r:id="rId7"/>
  </p:sldMasterIdLst>
  <p:notesMasterIdLst>
    <p:notesMasterId r:id="rId13"/>
  </p:notesMasterIdLst>
  <p:sldIdLst>
    <p:sldId id="569" r:id="rId8"/>
    <p:sldId id="320" r:id="rId9"/>
    <p:sldId id="535" r:id="rId10"/>
    <p:sldId id="536" r:id="rId11"/>
    <p:sldId id="5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3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41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78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0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4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1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8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72695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929062" y="61882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14"/>
          <p:cNvGrpSpPr/>
          <p:nvPr/>
        </p:nvGrpSpPr>
        <p:grpSpPr>
          <a:xfrm>
            <a:off x="3951639" y="3297431"/>
            <a:ext cx="3673101" cy="2016125"/>
            <a:chOff x="2131925" y="1267357"/>
            <a:chExt cx="1512168" cy="1512168"/>
          </a:xfrm>
        </p:grpSpPr>
        <p:sp>
          <p:nvSpPr>
            <p:cNvPr id="29" name="15"/>
            <p:cNvSpPr/>
            <p:nvPr/>
          </p:nvSpPr>
          <p:spPr>
            <a:xfrm>
              <a:off x="2131925" y="1267357"/>
              <a:ext cx="1512168" cy="15121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63650" y="5339906"/>
            <a:ext cx="584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782"/>
          <p:cNvPicPr/>
          <p:nvPr/>
        </p:nvPicPr>
        <p:blipFill>
          <a:blip r:embed="rId2"/>
          <a:stretch/>
        </p:blipFill>
        <p:spPr>
          <a:xfrm>
            <a:off x="578500" y="312021"/>
            <a:ext cx="11196735" cy="1810139"/>
          </a:xfrm>
          <a:prstGeom prst="rect">
            <a:avLst/>
          </a:prstGeom>
        </p:spPr>
      </p:pic>
      <p:pic>
        <p:nvPicPr>
          <p:cNvPr id="17" name="Shape 786"/>
          <p:cNvPicPr/>
          <p:nvPr/>
        </p:nvPicPr>
        <p:blipFill>
          <a:blip r:embed="rId3"/>
          <a:stretch/>
        </p:blipFill>
        <p:spPr>
          <a:xfrm>
            <a:off x="391886" y="1520890"/>
            <a:ext cx="11383349" cy="504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35" y="2122160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17" y="2122160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4916" y="2090057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</a:t>
            </a: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>
              <a:spcBef>
                <a:spcPts val="0"/>
              </a:spcBef>
              <a:spcAft>
                <a:spcPts val="700"/>
              </a:spcAft>
              <a:tabLst>
                <a:tab pos="186055" algn="l"/>
              </a:tabLst>
            </a:pP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tiếp để hoàn thành câu nêu công dụng của đồ vật.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73380" algn="l"/>
              </a:tabLst>
            </a:pP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điện thoại, em có thể (...).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67030" algn="l"/>
              </a:tabLst>
            </a:pP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máy tính, em có thể (...).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58140" algn="l"/>
              </a:tabLst>
            </a:pPr>
            <a:r>
              <a:rPr lang="en-US" sz="40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ti vi, em có thể (...).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3294193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3535" y="1474236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</a:p>
        </p:txBody>
      </p:sp>
    </p:spTree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dấu câu thích 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cho mỗi ô vuông 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đoạn văn sau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1778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vi là bạn của c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 đ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lang="en-US" sz="3200" dirty="0" err="1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em thường thích xem th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em thích nghe nhạc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phim truyền hình. Còn em thích nhất là ch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trình </a:t>
            </a:r>
            <a:r>
              <a:rPr lang="vi-VN" sz="32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vật</a:t>
            </a:r>
            <a:endParaRPr lang="en-US" sz="32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407" y="19100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0218" y="25992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46783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7540" y="3151706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03329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181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Microsoft YaHei</vt:lpstr>
      <vt:lpstr>SimSun</vt:lpstr>
      <vt:lpstr>Arial</vt:lpstr>
      <vt:lpstr>Arial-Rounded</vt:lpstr>
      <vt:lpstr>Calibri</vt:lpstr>
      <vt:lpstr>Calibri Light</vt:lpstr>
      <vt:lpstr>等线</vt:lpstr>
      <vt:lpstr>DFPOP1-W9</vt:lpstr>
      <vt:lpstr>黑体</vt:lpstr>
      <vt:lpstr>Times New Roman</vt:lpstr>
      <vt:lpstr>4_Office Theme</vt:lpstr>
      <vt:lpstr>1_Office 主题​​</vt:lpstr>
      <vt:lpstr>NỀN 5</vt:lpstr>
      <vt:lpstr>1_NỀN 5</vt:lpstr>
      <vt:lpstr>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75</cp:revision>
  <dcterms:created xsi:type="dcterms:W3CDTF">2021-05-22T03:42:17Z</dcterms:created>
  <dcterms:modified xsi:type="dcterms:W3CDTF">2025-04-19T04:15:29Z</dcterms:modified>
</cp:coreProperties>
</file>