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1" r:id="rId2"/>
    <p:sldMasterId id="2147483725" r:id="rId3"/>
    <p:sldMasterId id="2147483825" r:id="rId4"/>
  </p:sldMasterIdLst>
  <p:notesMasterIdLst>
    <p:notesMasterId r:id="rId27"/>
  </p:notesMasterIdLst>
  <p:sldIdLst>
    <p:sldId id="604" r:id="rId5"/>
    <p:sldId id="582" r:id="rId6"/>
    <p:sldId id="545" r:id="rId7"/>
    <p:sldId id="546" r:id="rId8"/>
    <p:sldId id="564" r:id="rId9"/>
    <p:sldId id="288" r:id="rId10"/>
    <p:sldId id="567" r:id="rId11"/>
    <p:sldId id="569" r:id="rId12"/>
    <p:sldId id="571" r:id="rId13"/>
    <p:sldId id="572" r:id="rId14"/>
    <p:sldId id="573" r:id="rId15"/>
    <p:sldId id="574" r:id="rId16"/>
    <p:sldId id="550" r:id="rId17"/>
    <p:sldId id="271" r:id="rId18"/>
    <p:sldId id="551" r:id="rId19"/>
    <p:sldId id="552" r:id="rId20"/>
    <p:sldId id="292" r:id="rId21"/>
    <p:sldId id="576" r:id="rId22"/>
    <p:sldId id="578" r:id="rId23"/>
    <p:sldId id="553" r:id="rId24"/>
    <p:sldId id="554" r:id="rId25"/>
    <p:sldId id="55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82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4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0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4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9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07" indent="0" algn="ctr">
              <a:buNone/>
              <a:defRPr/>
            </a:lvl2pPr>
            <a:lvl3pPr marL="1219020" indent="0" algn="ctr">
              <a:buNone/>
              <a:defRPr/>
            </a:lvl3pPr>
            <a:lvl4pPr marL="1828528" indent="0" algn="ctr">
              <a:buNone/>
              <a:defRPr/>
            </a:lvl4pPr>
            <a:lvl5pPr marL="2438038" indent="0" algn="ctr">
              <a:buNone/>
              <a:defRPr/>
            </a:lvl5pPr>
            <a:lvl6pPr marL="3047544" indent="0" algn="ctr">
              <a:buNone/>
              <a:defRPr/>
            </a:lvl6pPr>
            <a:lvl7pPr marL="3657051" indent="0" algn="ctr">
              <a:buNone/>
              <a:defRPr/>
            </a:lvl7pPr>
            <a:lvl8pPr marL="4266560" indent="0" algn="ctr">
              <a:buNone/>
              <a:defRPr/>
            </a:lvl8pPr>
            <a:lvl9pPr marL="48760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EBEB9-566C-4234-BF37-0F4172D513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88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06E7-A614-452B-83B0-CDC8575DF7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43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07" indent="0">
              <a:buNone/>
              <a:defRPr sz="2400"/>
            </a:lvl2pPr>
            <a:lvl3pPr marL="1219020" indent="0">
              <a:buNone/>
              <a:defRPr sz="2133"/>
            </a:lvl3pPr>
            <a:lvl4pPr marL="1828528" indent="0">
              <a:buNone/>
              <a:defRPr sz="1867"/>
            </a:lvl4pPr>
            <a:lvl5pPr marL="2438038" indent="0">
              <a:buNone/>
              <a:defRPr sz="1867"/>
            </a:lvl5pPr>
            <a:lvl6pPr marL="3047544" indent="0">
              <a:buNone/>
              <a:defRPr sz="1867"/>
            </a:lvl6pPr>
            <a:lvl7pPr marL="3657051" indent="0">
              <a:buNone/>
              <a:defRPr sz="1867"/>
            </a:lvl7pPr>
            <a:lvl8pPr marL="4266560" indent="0">
              <a:buNone/>
              <a:defRPr sz="1867"/>
            </a:lvl8pPr>
            <a:lvl9pPr marL="4876069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0D12A-058B-4DF3-8FD6-CDF9537878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0720-56DC-4EBF-851D-75860B09D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88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F6EA1-F314-4D06-84AF-CDB44B74DA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82E92-1AB3-43CA-94EE-943D3D7115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0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699B0-5347-4388-A0C5-09E759010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7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C829B-77F7-4071-BE96-6DC18900E7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14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7" indent="0">
              <a:buNone/>
              <a:defRPr sz="3733"/>
            </a:lvl2pPr>
            <a:lvl3pPr marL="1219020" indent="0">
              <a:buNone/>
              <a:defRPr sz="3200"/>
            </a:lvl3pPr>
            <a:lvl4pPr marL="1828528" indent="0">
              <a:buNone/>
              <a:defRPr sz="2667"/>
            </a:lvl4pPr>
            <a:lvl5pPr marL="2438038" indent="0">
              <a:buNone/>
              <a:defRPr sz="2667"/>
            </a:lvl5pPr>
            <a:lvl6pPr marL="3047544" indent="0">
              <a:buNone/>
              <a:defRPr sz="2667"/>
            </a:lvl6pPr>
            <a:lvl7pPr marL="3657051" indent="0">
              <a:buNone/>
              <a:defRPr sz="2667"/>
            </a:lvl7pPr>
            <a:lvl8pPr marL="4266560" indent="0">
              <a:buNone/>
              <a:defRPr sz="2667"/>
            </a:lvl8pPr>
            <a:lvl9pPr marL="487606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72C8-6960-407B-ABC4-E843C14908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80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5257A-8721-4000-8BD2-E6D5EFFC25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69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D78CF-1780-4133-813D-948362125E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28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16A8F831-4DE7-462B-BDB6-4D6651813A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29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fld id="{1A86E93B-6794-4BE2-841D-F063D0E005B7}" type="slidenum">
              <a:rPr lang="en-US" smtClean="0">
                <a:solidFill>
                  <a:srgbClr val="000000"/>
                </a:solidFill>
              </a:rPr>
              <a:pPr defTabSz="12190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609507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21902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82852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43803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57131" indent="-457131" algn="l" rtl="0" fontAlgn="base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773" indent="-30475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280" indent="-304752" algn="l" rtl="0" fontAlgn="base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2790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29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1808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31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0824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11752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1543" y="620635"/>
            <a:ext cx="4551373" cy="718872"/>
          </a:xfrm>
          <a:prstGeom prst="rect">
            <a:avLst/>
          </a:prstGeom>
          <a:solidFill>
            <a:srgbClr val="FDF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518615" y="1508028"/>
            <a:ext cx="11000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832514" y="1508028"/>
            <a:ext cx="1039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6708074" y="153532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8635918" y="150802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3173303" y="2046637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8704480" y="150802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7480327" y="201033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7406385" y="201033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1543" y="620635"/>
            <a:ext cx="4551373" cy="718872"/>
          </a:xfrm>
          <a:prstGeom prst="rect">
            <a:avLst/>
          </a:prstGeom>
          <a:solidFill>
            <a:srgbClr val="FDF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709684" y="1612538"/>
            <a:ext cx="1100009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60505" y="4678125"/>
            <a:ext cx="784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614225" y="4841430"/>
            <a:ext cx="2706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562714" y="4840688"/>
            <a:ext cx="11254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TRẢ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HỎI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35050"/>
            <a:ext cx="10995025" cy="47783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A52150-1D97-45E8-953F-CDBF93540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9" y="2317155"/>
            <a:ext cx="8748214" cy="4293951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BEA020F1-F335-4583-962D-CA3AA872D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3077509"/>
            <a:ext cx="7356144" cy="3139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73F508-6A25-4CBE-BA35-E5764BA3B0DF}"/>
              </a:ext>
            </a:extLst>
          </p:cNvPr>
          <p:cNvSpPr txBox="1"/>
          <p:nvPr/>
        </p:nvSpPr>
        <p:spPr>
          <a:xfrm>
            <a:off x="526920" y="1622944"/>
            <a:ext cx="1082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9428A6-66F0-4447-82A5-0E3ABECEE195}"/>
              </a:ext>
            </a:extLst>
          </p:cNvPr>
          <p:cNvSpPr txBox="1"/>
          <p:nvPr/>
        </p:nvSpPr>
        <p:spPr>
          <a:xfrm>
            <a:off x="526920" y="2283652"/>
            <a:ext cx="1099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8033" y="352651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76363"/>
            <a:ext cx="10852150" cy="132556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36BE5-9547-4338-92A7-5D877F226175}"/>
              </a:ext>
            </a:extLst>
          </p:cNvPr>
          <p:cNvSpPr txBox="1"/>
          <p:nvPr/>
        </p:nvSpPr>
        <p:spPr>
          <a:xfrm>
            <a:off x="614149" y="2569221"/>
            <a:ext cx="1085252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8033" y="475484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90575"/>
            <a:ext cx="1120616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C2970-5620-4A80-94E5-91E70A3FEA6D}"/>
              </a:ext>
            </a:extLst>
          </p:cNvPr>
          <p:cNvSpPr txBox="1"/>
          <p:nvPr/>
        </p:nvSpPr>
        <p:spPr>
          <a:xfrm>
            <a:off x="635817" y="2353903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19B66-ACAD-4B91-A332-353E0983CF38}"/>
              </a:ext>
            </a:extLst>
          </p:cNvPr>
          <p:cNvSpPr txBox="1"/>
          <p:nvPr/>
        </p:nvSpPr>
        <p:spPr>
          <a:xfrm>
            <a:off x="635817" y="3741951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1ADE0-BF45-48B2-BE23-0F2F3321EABF}"/>
              </a:ext>
            </a:extLst>
          </p:cNvPr>
          <p:cNvSpPr txBox="1"/>
          <p:nvPr/>
        </p:nvSpPr>
        <p:spPr>
          <a:xfrm>
            <a:off x="635817" y="2328599"/>
            <a:ext cx="1068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9B4C8-D4BC-45EF-86B6-FFA0C9E84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4" y="3429000"/>
            <a:ext cx="4940987" cy="1622169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5006E5-309E-4108-BB6D-62107216821C}"/>
              </a:ext>
            </a:extLst>
          </p:cNvPr>
          <p:cNvSpPr txBox="1"/>
          <p:nvPr/>
        </p:nvSpPr>
        <p:spPr>
          <a:xfrm>
            <a:off x="888486" y="5331129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8033" y="284412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0143 0.2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0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11" grpId="1"/>
      <p:bldP spid="11" grpId="2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2285999"/>
            <a:ext cx="3824868" cy="4226312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59BBB86D-1697-4DCC-9602-4DE2D0D570DE}"/>
              </a:ext>
            </a:extLst>
          </p:cNvPr>
          <p:cNvSpPr/>
          <p:nvPr/>
        </p:nvSpPr>
        <p:spPr>
          <a:xfrm>
            <a:off x="1617781" y="1674058"/>
            <a:ext cx="9861453" cy="1336431"/>
          </a:xfrm>
          <a:prstGeom prst="cloudCallout">
            <a:avLst>
              <a:gd name="adj1" fmla="val -58853"/>
              <a:gd name="adj2" fmla="val 104973"/>
            </a:avLst>
          </a:prstGeom>
          <a:solidFill>
            <a:schemeClr val="bg1">
              <a:alpha val="1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180490" y="1854911"/>
            <a:ext cx="920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8033" y="411024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773" y="3167390"/>
            <a:ext cx="5711481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Mai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988221" y="371624"/>
            <a:ext cx="252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218361" y="287995"/>
            <a:ext cx="2920624" cy="564024"/>
            <a:chOff x="708943" y="5965174"/>
            <a:chExt cx="5825836" cy="2516863"/>
          </a:xfrm>
          <a:solidFill>
            <a:schemeClr val="bg1"/>
          </a:solidFill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7"/>
              <a:ext cx="5825836" cy="2371170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endPara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366328" y="5965174"/>
              <a:ext cx="4839224" cy="247212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lại</a:t>
              </a:r>
              <a:endPara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47" y="506083"/>
            <a:ext cx="3526033" cy="2402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005728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28318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724232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33209" y="5933721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195915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3"/>
          <a:stretch/>
        </p:blipFill>
        <p:spPr bwMode="auto">
          <a:xfrm>
            <a:off x="1" y="2081626"/>
            <a:ext cx="3142409" cy="41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loud Callout 43"/>
          <p:cNvSpPr/>
          <p:nvPr/>
        </p:nvSpPr>
        <p:spPr>
          <a:xfrm>
            <a:off x="1719615" y="992094"/>
            <a:ext cx="9867331" cy="102777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2883" y="2852381"/>
            <a:ext cx="8488907" cy="21017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12700" indent="-190500" algn="just">
              <a:spcAft>
                <a:spcPts val="0"/>
              </a:spcAft>
              <a:tabLst>
                <a:tab pos="177165" algn="l"/>
              </a:tabLs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 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200" b="1" spc="1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ần</a:t>
            </a:r>
            <a:r>
              <a:rPr lang="en-US" sz="3200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spc="1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74918" y="1001143"/>
            <a:ext cx="9963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</a:t>
            </a:r>
          </a:p>
          <a:p>
            <a:pPr algn="ctr">
              <a:defRPr/>
            </a:pP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endParaRPr lang="en-US" sz="8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14"/>
          <p:cNvGrpSpPr/>
          <p:nvPr/>
        </p:nvGrpSpPr>
        <p:grpSpPr>
          <a:xfrm>
            <a:off x="3285933" y="3612800"/>
            <a:ext cx="6112510" cy="2016125"/>
            <a:chOff x="2123097" y="1316166"/>
            <a:chExt cx="1512168" cy="1512168"/>
          </a:xfrm>
        </p:grpSpPr>
        <p:sp>
          <p:nvSpPr>
            <p:cNvPr id="4" name="15"/>
            <p:cNvSpPr/>
            <p:nvPr/>
          </p:nvSpPr>
          <p:spPr>
            <a:xfrm>
              <a:off x="2123097" y="1316166"/>
              <a:ext cx="1512168" cy="15121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5" name="TextBox 67"/>
            <p:cNvSpPr txBox="1"/>
            <p:nvPr/>
          </p:nvSpPr>
          <p:spPr>
            <a:xfrm>
              <a:off x="2144107" y="1576449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1 + 2</a:t>
              </a:r>
              <a:endParaRPr lang="zh-CN" altLang="en-US" sz="8000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52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680635"/>
            <a:ext cx="11300346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2947915" y="2264470"/>
            <a:ext cx="640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AB3EF-BE52-4B30-8827-A301E6FE6BBB}"/>
              </a:ext>
            </a:extLst>
          </p:cNvPr>
          <p:cNvSpPr txBox="1"/>
          <p:nvPr/>
        </p:nvSpPr>
        <p:spPr>
          <a:xfrm>
            <a:off x="709683" y="1471512"/>
            <a:ext cx="10849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/>
          <p:nvPr/>
        </p:nvCxnSpPr>
        <p:spPr>
          <a:xfrm>
            <a:off x="1100616" y="1075493"/>
            <a:ext cx="1779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136891" y="1075493"/>
            <a:ext cx="2242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0BA4C-8078-45CA-9737-8BDB9C4D91BB}"/>
              </a:ext>
            </a:extLst>
          </p:cNvPr>
          <p:cNvCxnSpPr>
            <a:cxnSpLocks/>
          </p:cNvCxnSpPr>
          <p:nvPr/>
        </p:nvCxnSpPr>
        <p:spPr>
          <a:xfrm>
            <a:off x="2688912" y="1953649"/>
            <a:ext cx="809464" cy="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35FA20-E1F2-4761-A444-5EE5B357991C}"/>
              </a:ext>
            </a:extLst>
          </p:cNvPr>
          <p:cNvCxnSpPr>
            <a:cxnSpLocks/>
          </p:cNvCxnSpPr>
          <p:nvPr/>
        </p:nvCxnSpPr>
        <p:spPr>
          <a:xfrm>
            <a:off x="6675611" y="1991095"/>
            <a:ext cx="489803" cy="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4A5557-0046-4DB4-81F6-0C030EAD5A43}"/>
              </a:ext>
            </a:extLst>
          </p:cNvPr>
          <p:cNvCxnSpPr>
            <a:cxnSpLocks/>
          </p:cNvCxnSpPr>
          <p:nvPr/>
        </p:nvCxnSpPr>
        <p:spPr>
          <a:xfrm flipV="1">
            <a:off x="5585276" y="2456597"/>
            <a:ext cx="541204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A68D72-CD78-481C-9D33-C5773FCEEA80}"/>
              </a:ext>
            </a:extLst>
          </p:cNvPr>
          <p:cNvCxnSpPr>
            <a:cxnSpLocks/>
          </p:cNvCxnSpPr>
          <p:nvPr/>
        </p:nvCxnSpPr>
        <p:spPr>
          <a:xfrm>
            <a:off x="9329079" y="1991095"/>
            <a:ext cx="528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1FC6B1-46A1-4C2C-82DE-588A152FBBEB}"/>
              </a:ext>
            </a:extLst>
          </p:cNvPr>
          <p:cNvCxnSpPr>
            <a:cxnSpLocks/>
          </p:cNvCxnSpPr>
          <p:nvPr/>
        </p:nvCxnSpPr>
        <p:spPr>
          <a:xfrm>
            <a:off x="10923668" y="1991095"/>
            <a:ext cx="5404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506C5F-3778-415F-8512-D9961D96098C}"/>
              </a:ext>
            </a:extLst>
          </p:cNvPr>
          <p:cNvCxnSpPr>
            <a:cxnSpLocks/>
          </p:cNvCxnSpPr>
          <p:nvPr/>
        </p:nvCxnSpPr>
        <p:spPr>
          <a:xfrm>
            <a:off x="8283431" y="2490907"/>
            <a:ext cx="652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C04CFC-F61C-4B53-86A3-8D529F26EB01}"/>
              </a:ext>
            </a:extLst>
          </p:cNvPr>
          <p:cNvCxnSpPr>
            <a:cxnSpLocks/>
          </p:cNvCxnSpPr>
          <p:nvPr/>
        </p:nvCxnSpPr>
        <p:spPr>
          <a:xfrm flipV="1">
            <a:off x="9123301" y="2490907"/>
            <a:ext cx="734022" cy="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C59242-DF58-43A5-880F-56B5262E6825}"/>
              </a:ext>
            </a:extLst>
          </p:cNvPr>
          <p:cNvCxnSpPr>
            <a:cxnSpLocks/>
          </p:cNvCxnSpPr>
          <p:nvPr/>
        </p:nvCxnSpPr>
        <p:spPr>
          <a:xfrm>
            <a:off x="2759880" y="2999338"/>
            <a:ext cx="66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20D334-E8EB-44C1-9FB2-60B490EADFED}"/>
              </a:ext>
            </a:extLst>
          </p:cNvPr>
          <p:cNvCxnSpPr>
            <a:cxnSpLocks/>
          </p:cNvCxnSpPr>
          <p:nvPr/>
        </p:nvCxnSpPr>
        <p:spPr>
          <a:xfrm>
            <a:off x="6675611" y="2956474"/>
            <a:ext cx="911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2302415" y="3490992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430935" y="3481390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559455" y="348280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774335" y="348280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100234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056034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093038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155442" y="4662204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217846" y="4662204"/>
            <a:ext cx="1564944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963344" y="1649215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091864" y="1639613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22038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43526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1023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0581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095164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157568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291244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33C9BD-510B-41E4-91AF-C266AC740154}"/>
              </a:ext>
            </a:extLst>
          </p:cNvPr>
          <p:cNvCxnSpPr>
            <a:cxnSpLocks/>
          </p:cNvCxnSpPr>
          <p:nvPr/>
        </p:nvCxnSpPr>
        <p:spPr>
          <a:xfrm flipV="1">
            <a:off x="3870723" y="1093822"/>
            <a:ext cx="3567307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1102360" y="3870960"/>
            <a:ext cx="960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3C9BD-510B-41E4-91AF-C266AC740154}"/>
              </a:ext>
            </a:extLst>
          </p:cNvPr>
          <p:cNvCxnSpPr>
            <a:cxnSpLocks/>
          </p:cNvCxnSpPr>
          <p:nvPr/>
        </p:nvCxnSpPr>
        <p:spPr>
          <a:xfrm>
            <a:off x="1069317" y="1100444"/>
            <a:ext cx="2166252" cy="2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769855" y="207848"/>
            <a:ext cx="453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302950" y="283036"/>
            <a:ext cx="925350" cy="523220"/>
            <a:chOff x="708943" y="6020023"/>
            <a:chExt cx="5825836" cy="1067871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967936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3" y="6020023"/>
              <a:ext cx="5167381" cy="1067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endPara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47" y="506083"/>
            <a:ext cx="3526033" cy="2402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005728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28318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724232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33209" y="5933721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195915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807721" y="940241"/>
            <a:ext cx="362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9242" y="2060457"/>
            <a:ext cx="951249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2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431197" y="749169"/>
            <a:ext cx="498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4635159" y="1661327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CB796-FB5E-4798-B936-57E7113F80E2}"/>
              </a:ext>
            </a:extLst>
          </p:cNvPr>
          <p:cNvSpPr txBox="1"/>
          <p:nvPr/>
        </p:nvSpPr>
        <p:spPr>
          <a:xfrm>
            <a:off x="4532449" y="2366106"/>
            <a:ext cx="2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38E90-B62C-4DF6-B0EA-EA5BA6D1D072}"/>
              </a:ext>
            </a:extLst>
          </p:cNvPr>
          <p:cNvSpPr txBox="1"/>
          <p:nvPr/>
        </p:nvSpPr>
        <p:spPr>
          <a:xfrm>
            <a:off x="4758974" y="3043979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323EA-31FB-40F3-923B-1C705EFE4146}"/>
              </a:ext>
            </a:extLst>
          </p:cNvPr>
          <p:cNvSpPr txBox="1"/>
          <p:nvPr/>
        </p:nvSpPr>
        <p:spPr>
          <a:xfrm>
            <a:off x="4561297" y="3703587"/>
            <a:ext cx="277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231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343701" y="254067"/>
            <a:ext cx="307074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46" y="259288"/>
            <a:ext cx="3526033" cy="2700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29098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128560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2941044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874360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60505" y="5961017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168622"/>
            <a:ext cx="409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F8C57-5A77-4E4D-B003-39DFA980B9A9}"/>
              </a:ext>
            </a:extLst>
          </p:cNvPr>
          <p:cNvSpPr/>
          <p:nvPr/>
        </p:nvSpPr>
        <p:spPr>
          <a:xfrm>
            <a:off x="343474" y="867751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E7A990-258B-49F8-943D-214A34D851BF}"/>
              </a:ext>
            </a:extLst>
          </p:cNvPr>
          <p:cNvSpPr/>
          <p:nvPr/>
        </p:nvSpPr>
        <p:spPr>
          <a:xfrm>
            <a:off x="343474" y="2126055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F38441-72FC-4D6F-9C0A-65B5CB9F5ACC}"/>
              </a:ext>
            </a:extLst>
          </p:cNvPr>
          <p:cNvSpPr/>
          <p:nvPr/>
        </p:nvSpPr>
        <p:spPr>
          <a:xfrm>
            <a:off x="323045" y="296215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5BC5FF-836C-4B93-9E3F-D5C933052537}"/>
              </a:ext>
            </a:extLst>
          </p:cNvPr>
          <p:cNvSpPr/>
          <p:nvPr/>
        </p:nvSpPr>
        <p:spPr>
          <a:xfrm>
            <a:off x="346651" y="4926273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1543" y="620635"/>
            <a:ext cx="4551373" cy="718872"/>
          </a:xfrm>
          <a:prstGeom prst="rect">
            <a:avLst/>
          </a:prstGeom>
          <a:solidFill>
            <a:srgbClr val="FDF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559558" y="1497842"/>
            <a:ext cx="11013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736980" y="514911"/>
            <a:ext cx="10645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2832110" y="55121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8D1189-7032-48F1-9213-1D059C60918D}"/>
              </a:ext>
            </a:extLst>
          </p:cNvPr>
          <p:cNvCxnSpPr>
            <a:cxnSpLocks/>
          </p:cNvCxnSpPr>
          <p:nvPr/>
        </p:nvCxnSpPr>
        <p:spPr>
          <a:xfrm flipH="1">
            <a:off x="8636182" y="514911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31A56E-CCA7-4B12-AB19-057B73F1B536}"/>
              </a:ext>
            </a:extLst>
          </p:cNvPr>
          <p:cNvCxnSpPr>
            <a:cxnSpLocks/>
          </p:cNvCxnSpPr>
          <p:nvPr/>
        </p:nvCxnSpPr>
        <p:spPr>
          <a:xfrm flipH="1">
            <a:off x="5456151" y="1039713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31A56E-CCA7-4B12-AB19-057B73F1B536}"/>
              </a:ext>
            </a:extLst>
          </p:cNvPr>
          <p:cNvCxnSpPr>
            <a:cxnSpLocks/>
          </p:cNvCxnSpPr>
          <p:nvPr/>
        </p:nvCxnSpPr>
        <p:spPr>
          <a:xfrm flipH="1">
            <a:off x="5538243" y="1051120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747134" y="1594100"/>
            <a:ext cx="2706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2933052" y="1596377"/>
            <a:ext cx="404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ở.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6" y="2374710"/>
            <a:ext cx="7165074" cy="40124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3B870F-7051-4384-B82A-4B302F8AF352}"/>
              </a:ext>
            </a:extLst>
          </p:cNvPr>
          <p:cNvSpPr txBox="1"/>
          <p:nvPr/>
        </p:nvSpPr>
        <p:spPr>
          <a:xfrm>
            <a:off x="747134" y="2340517"/>
            <a:ext cx="1063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đưa đến sống hoặc giam ở một nơi xa, hẻo lánh </a:t>
            </a:r>
          </a:p>
          <a:p>
            <a:r>
              <a:rPr lang="vi-VN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(một loại hình phạt</a:t>
            </a:r>
            <a:r>
              <a:rPr lang="vi-VN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1543" y="620635"/>
            <a:ext cx="4551373" cy="718872"/>
          </a:xfrm>
          <a:prstGeom prst="rect">
            <a:avLst/>
          </a:prstGeom>
          <a:solidFill>
            <a:srgbClr val="FDF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627797" y="1746419"/>
            <a:ext cx="10890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1519</Words>
  <Application>Microsoft Office PowerPoint</Application>
  <PresentationFormat>Widescreen</PresentationFormat>
  <Paragraphs>114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DFPOP1-W9</vt:lpstr>
      <vt:lpstr>黑体</vt:lpstr>
      <vt:lpstr>Times New Roman</vt:lpstr>
      <vt:lpstr>1_Office Theme</vt:lpstr>
      <vt:lpstr>2_Office 主题​​</vt:lpstr>
      <vt:lpstr>7_Office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Vợ chồng Mai An Tiêm đã làm gì trên đảo hoang?</vt:lpstr>
      <vt:lpstr>   2. Mai An Tiêm nghĩ gì khi nhặt và gieo trồng loại hạt do chim thả xuống?</vt:lpstr>
      <vt:lpstr>3. Nối tiếp các câu sau đây để giới thiệu loại quả Mai An Tiêm đã trồng.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MAIHUNG</cp:lastModifiedBy>
  <cp:revision>105</cp:revision>
  <dcterms:created xsi:type="dcterms:W3CDTF">2021-05-24T09:52:12Z</dcterms:created>
  <dcterms:modified xsi:type="dcterms:W3CDTF">2025-04-19T04:21:30Z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