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2"/>
    <p:sldMasterId id="2147483725" r:id="rId3"/>
    <p:sldMasterId id="2147483852" r:id="rId4"/>
  </p:sldMasterIdLst>
  <p:notesMasterIdLst>
    <p:notesMasterId r:id="rId14"/>
  </p:notesMasterIdLst>
  <p:sldIdLst>
    <p:sldId id="604" r:id="rId5"/>
    <p:sldId id="582" r:id="rId6"/>
    <p:sldId id="273" r:id="rId7"/>
    <p:sldId id="581" r:id="rId8"/>
    <p:sldId id="592" r:id="rId9"/>
    <p:sldId id="591" r:id="rId10"/>
    <p:sldId id="595" r:id="rId11"/>
    <p:sldId id="597" r:id="rId12"/>
    <p:sldId id="59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D4FB-7222-4F90-B90C-DD2B368D5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813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DB31-52F3-4012-ADA9-B382A68D26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07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02EE-C6C4-4E71-AB49-03FEB2A62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2186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E28D-9E3A-4E75-8BB4-A628FE3E2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340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954C-4E85-427A-982A-924234619C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4414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514B-CF1A-448F-A675-53BD5B3C9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29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A4B6-6CE7-4D37-89B8-ED2D903F5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D209-E85B-49AE-92FF-D7297709FA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2546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FCB8-0473-4A23-814A-E90E5D459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3626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28F0-9036-48E5-80E2-39AD52A5A9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518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B8BB-8311-4A38-97B8-155C5E4E5E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153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srgbClr val="000000"/>
                </a:solidFill>
              </a:rPr>
              <a:pPr/>
              <a:t>4/19/2025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07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33DAB-06FF-4F3F-BAAB-00B03E174E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11752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14"/>
          <p:cNvGrpSpPr/>
          <p:nvPr/>
        </p:nvGrpSpPr>
        <p:grpSpPr>
          <a:xfrm>
            <a:off x="3285933" y="3612800"/>
            <a:ext cx="6112510" cy="2016125"/>
            <a:chOff x="2123097" y="1316166"/>
            <a:chExt cx="1512168" cy="1512168"/>
          </a:xfrm>
        </p:grpSpPr>
        <p:sp>
          <p:nvSpPr>
            <p:cNvPr id="4" name="15"/>
            <p:cNvSpPr/>
            <p:nvPr/>
          </p:nvSpPr>
          <p:spPr>
            <a:xfrm>
              <a:off x="2123097" y="1316166"/>
              <a:ext cx="1512168" cy="15121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" name="TextBox 67"/>
            <p:cNvSpPr txBox="1"/>
            <p:nvPr/>
          </p:nvSpPr>
          <p:spPr>
            <a:xfrm>
              <a:off x="2144107" y="1576449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lang="zh-CN" altLang="en-US" sz="8000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0" y="1178084"/>
            <a:ext cx="6030224" cy="393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587" y="305388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7739" r="5774" b="21309"/>
          <a:stretch>
            <a:fillRect/>
          </a:stretch>
        </p:blipFill>
        <p:spPr bwMode="auto">
          <a:xfrm>
            <a:off x="6919414" y="1501253"/>
            <a:ext cx="4612067" cy="41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23081" y="3379125"/>
            <a:ext cx="5158853" cy="584953"/>
            <a:chOff x="0" y="2121"/>
            <a:chExt cx="1824" cy="41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2121"/>
              <a:ext cx="1824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5li, </a:t>
              </a:r>
              <a:r>
                <a:rPr lang="en-US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li.</a:t>
              </a:r>
              <a:endPara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1" descr="N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3" t="7739" r="5774" b="21309"/>
            <a:stretch>
              <a:fillRect/>
            </a:stretch>
          </p:blipFill>
          <p:spPr bwMode="auto">
            <a:xfrm>
              <a:off x="359" y="2180"/>
              <a:ext cx="186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57182" y="4187280"/>
            <a:ext cx="5876296" cy="584941"/>
            <a:chOff x="3936" y="2121"/>
            <a:chExt cx="2059" cy="33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936" y="2121"/>
              <a:ext cx="2059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12" descr="N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7748" r="5824" b="21333"/>
            <a:stretch>
              <a:fillRect/>
            </a:stretch>
          </p:blipFill>
          <p:spPr bwMode="auto">
            <a:xfrm>
              <a:off x="4241" y="2164"/>
              <a:ext cx="181" cy="25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23081" y="614149"/>
            <a:ext cx="6400799" cy="2185809"/>
            <a:chOff x="336" y="96"/>
            <a:chExt cx="4800" cy="1651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36" y="96"/>
              <a:ext cx="4800" cy="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 VÀ NHẬN XÉT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li,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5" descr="N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7748" r="5824" b="21333"/>
            <a:stretch>
              <a:fillRect/>
            </a:stretch>
          </p:blipFill>
          <p:spPr bwMode="auto">
            <a:xfrm>
              <a:off x="1130" y="740"/>
              <a:ext cx="302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N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7748" r="5824" b="21333"/>
            <a:stretch>
              <a:fillRect/>
            </a:stretch>
          </p:blipFill>
          <p:spPr bwMode="auto">
            <a:xfrm>
              <a:off x="1054" y="1299"/>
              <a:ext cx="302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2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7739" r="5774" b="21309"/>
          <a:stretch>
            <a:fillRect/>
          </a:stretch>
        </p:blipFill>
        <p:spPr bwMode="auto">
          <a:xfrm>
            <a:off x="7055892" y="259307"/>
            <a:ext cx="4612067" cy="41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2263" y="493277"/>
            <a:ext cx="6045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nét móc 2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b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 2 : Là kết hợp các nét cơ bản lượn ngang, cong trái.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N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748" r="5824" b="21333"/>
          <a:stretch>
            <a:fillRect/>
          </a:stretch>
        </p:blipFill>
        <p:spPr bwMode="auto">
          <a:xfrm>
            <a:off x="2464519" y="518317"/>
            <a:ext cx="402717" cy="4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23078" y="2555380"/>
            <a:ext cx="6537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1: từ điểm đặt bút trên đường kẻ ngang 5, viết nét móc hai đầu trái, hai đầu lượn vào trong, dừng bút ở đường kẻ ngang 2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543" y="4696560"/>
            <a:ext cx="11340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2: từ điểm đặt bút ở đường kẻ ngang 2, lia bút lên đường kẻ ngang 5, viết nét lượn ngang tạo thành nét thắt nhỏ, viết nét cong phải dừng bút ở đường kẻ ngang 2.</a:t>
            </a:r>
          </a:p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1186" y="382414"/>
            <a:ext cx="11004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7730" y="1211393"/>
            <a:ext cx="1018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tabLst>
                <a:tab pos="5109506" algn="l"/>
              </a:tabLst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2" y="2172552"/>
            <a:ext cx="4487400" cy="41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121" y="128199"/>
            <a:ext cx="4245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841" y="3229575"/>
            <a:ext cx="10641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810" y="3904042"/>
            <a:ext cx="993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93250F-CB38-460D-8506-E64DE7FFD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9"/>
          <a:stretch/>
        </p:blipFill>
        <p:spPr bwMode="auto">
          <a:xfrm>
            <a:off x="881729" y="877169"/>
            <a:ext cx="10466991" cy="2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03DAB-E381-4FEB-B64C-40B0FEABF13D}"/>
              </a:ext>
            </a:extLst>
          </p:cNvPr>
          <p:cNvSpPr txBox="1"/>
          <p:nvPr/>
        </p:nvSpPr>
        <p:spPr>
          <a:xfrm>
            <a:off x="1654377" y="1458504"/>
            <a:ext cx="8691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HP001 5 hàng" panose="020B0603050302020204" pitchFamily="34" charset="0"/>
              </a:rPr>
              <a:t>Người</a:t>
            </a:r>
            <a:r>
              <a:rPr lang="en-US" sz="44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Nam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cù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sáng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tạo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  <a:endParaRPr lang="vi-VN" sz="44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45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121" y="128199"/>
            <a:ext cx="4245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3405" y="2730274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0725" y="2360811"/>
            <a:ext cx="993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36307" y="2902869"/>
            <a:ext cx="9664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chữ ghi tiếng viết thế nào?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604" y="2348140"/>
            <a:ext cx="7712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0725" y="2322876"/>
            <a:ext cx="4840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9521" y="2398455"/>
            <a:ext cx="8027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N, g, V, N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0725" y="2871602"/>
            <a:ext cx="7298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4888" y="2869082"/>
            <a:ext cx="109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ô li,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li.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1286" y="2903644"/>
            <a:ext cx="10488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chữ ghi tiếng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con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03DAB-E381-4FEB-B64C-40B0FEABF13D}"/>
              </a:ext>
            </a:extLst>
          </p:cNvPr>
          <p:cNvSpPr txBox="1"/>
          <p:nvPr/>
        </p:nvSpPr>
        <p:spPr>
          <a:xfrm>
            <a:off x="1654376" y="1226489"/>
            <a:ext cx="902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HP001 5 hàng" panose="020B0603050302020204" pitchFamily="34" charset="0"/>
              </a:rPr>
              <a:t>Người</a:t>
            </a:r>
            <a:r>
              <a:rPr lang="en-US" sz="44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Nam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cù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sáng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tạo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  <a:endParaRPr lang="vi-VN" sz="44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pic>
        <p:nvPicPr>
          <p:cNvPr id="15" name="Picture 14" descr="N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748" r="5824" b="21333"/>
          <a:stretch>
            <a:fillRect/>
          </a:stretch>
        </p:blipFill>
        <p:spPr bwMode="auto">
          <a:xfrm>
            <a:off x="5760605" y="2407467"/>
            <a:ext cx="585604" cy="4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49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9291" y="558702"/>
            <a:ext cx="2425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229" y="1530847"/>
            <a:ext cx="9509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295" y="2194737"/>
            <a:ext cx="10417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819" y="2897339"/>
            <a:ext cx="4944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499" y="3632620"/>
            <a:ext cx="1161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64" y="402992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43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432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SimSun</vt:lpstr>
      <vt:lpstr>Arial</vt:lpstr>
      <vt:lpstr>Arial-Rounded</vt:lpstr>
      <vt:lpstr>Calibri</vt:lpstr>
      <vt:lpstr>Calibri Light</vt:lpstr>
      <vt:lpstr>DFPOP1-W9</vt:lpstr>
      <vt:lpstr>HP001 5 hàng</vt:lpstr>
      <vt:lpstr>黑体</vt:lpstr>
      <vt:lpstr>Times New Roman</vt:lpstr>
      <vt:lpstr>1_Office Theme</vt:lpstr>
      <vt:lpstr>2_Office 主题​​</vt:lpstr>
      <vt:lpstr>7_Office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MAIHUNG</cp:lastModifiedBy>
  <cp:revision>105</cp:revision>
  <dcterms:created xsi:type="dcterms:W3CDTF">2021-05-24T09:52:12Z</dcterms:created>
  <dcterms:modified xsi:type="dcterms:W3CDTF">2025-04-19T04:23:01Z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