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2"/>
    <p:sldMasterId id="2147483725" r:id="rId3"/>
  </p:sldMasterIdLst>
  <p:notesMasterIdLst>
    <p:notesMasterId r:id="rId15"/>
  </p:notesMasterIdLst>
  <p:sldIdLst>
    <p:sldId id="604" r:id="rId4"/>
    <p:sldId id="582" r:id="rId5"/>
    <p:sldId id="295" r:id="rId6"/>
    <p:sldId id="557" r:id="rId7"/>
    <p:sldId id="558" r:id="rId8"/>
    <p:sldId id="587" r:id="rId9"/>
    <p:sldId id="588" r:id="rId10"/>
    <p:sldId id="589" r:id="rId11"/>
    <p:sldId id="559" r:id="rId12"/>
    <p:sldId id="590" r:id="rId13"/>
    <p:sldId id="56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11752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0628" y="2061916"/>
            <a:ext cx="10630131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Mai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750628" y="844975"/>
            <a:ext cx="10630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" y="-182879"/>
            <a:ext cx="9276080" cy="3992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1544320"/>
            <a:ext cx="5323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4EEA1-0F76-4A82-B894-0CBEDD047F80}"/>
              </a:ext>
            </a:extLst>
          </p:cNvPr>
          <p:cNvSpPr txBox="1"/>
          <p:nvPr/>
        </p:nvSpPr>
        <p:spPr>
          <a:xfrm>
            <a:off x="202642" y="4090650"/>
            <a:ext cx="11786716" cy="1323439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14"/>
          <p:cNvGrpSpPr/>
          <p:nvPr/>
        </p:nvGrpSpPr>
        <p:grpSpPr>
          <a:xfrm>
            <a:off x="3285933" y="3612800"/>
            <a:ext cx="6112510" cy="2016125"/>
            <a:chOff x="2123097" y="1316166"/>
            <a:chExt cx="1512168" cy="1512168"/>
          </a:xfrm>
        </p:grpSpPr>
        <p:sp>
          <p:nvSpPr>
            <p:cNvPr id="4" name="15"/>
            <p:cNvSpPr/>
            <p:nvPr/>
          </p:nvSpPr>
          <p:spPr>
            <a:xfrm>
              <a:off x="2123097" y="1316166"/>
              <a:ext cx="1512168" cy="15121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" name="TextBox 67"/>
            <p:cNvSpPr txBox="1"/>
            <p:nvPr/>
          </p:nvSpPr>
          <p:spPr>
            <a:xfrm>
              <a:off x="2144107" y="1576449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4</a:t>
              </a:r>
              <a:endParaRPr lang="zh-CN" altLang="en-US" sz="8000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254000"/>
            <a:ext cx="11318543" cy="5273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66530" y="2509520"/>
            <a:ext cx="6428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165240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829300"/>
            <a:ext cx="4584084" cy="2902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829301"/>
            <a:ext cx="4674579" cy="2914536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3743836"/>
            <a:ext cx="4693266" cy="2746212"/>
          </a:xfrm>
          <a:prstGeom prst="rect">
            <a:avLst/>
          </a:prstGeom>
        </p:spPr>
      </p:pic>
      <p:pic>
        <p:nvPicPr>
          <p:cNvPr id="16" name="Picture 1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3934755"/>
            <a:ext cx="4674579" cy="2579974"/>
          </a:xfrm>
          <a:prstGeom prst="rect">
            <a:avLst/>
          </a:prstGeom>
        </p:spPr>
      </p:pic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9C6BB156-BF9F-4FB0-A013-02DBD9E69B72}"/>
              </a:ext>
            </a:extLst>
          </p:cNvPr>
          <p:cNvSpPr/>
          <p:nvPr/>
        </p:nvSpPr>
        <p:spPr>
          <a:xfrm flipH="1">
            <a:off x="241690" y="4556205"/>
            <a:ext cx="1027552" cy="14488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421"/>
              <a:gd name="adj6" fmla="val -49681"/>
            </a:avLst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706E4D4C-4869-4D86-9348-5A36E3A4E96C}"/>
              </a:ext>
            </a:extLst>
          </p:cNvPr>
          <p:cNvSpPr/>
          <p:nvPr/>
        </p:nvSpPr>
        <p:spPr>
          <a:xfrm>
            <a:off x="10720537" y="4556204"/>
            <a:ext cx="1071785" cy="16312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346"/>
              <a:gd name="adj6" fmla="val -161633"/>
            </a:avLst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706992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706992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706992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364776"/>
            <a:ext cx="9116703" cy="451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B3250-8181-4F2E-A93F-7A5E9B364033}"/>
              </a:ext>
            </a:extLst>
          </p:cNvPr>
          <p:cNvSpPr txBox="1"/>
          <p:nvPr/>
        </p:nvSpPr>
        <p:spPr>
          <a:xfrm>
            <a:off x="233680" y="5882878"/>
            <a:ext cx="1109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06436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1048188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1048188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1048188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06436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1048188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1048188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1048188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2" y="1173707"/>
            <a:ext cx="8871045" cy="4449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730618-641E-42D2-915C-BA009F9512F8}"/>
              </a:ext>
            </a:extLst>
          </p:cNvPr>
          <p:cNvSpPr txBox="1"/>
          <p:nvPr/>
        </p:nvSpPr>
        <p:spPr>
          <a:xfrm>
            <a:off x="803320" y="5760044"/>
            <a:ext cx="1068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06436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1048188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1048188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1048188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1" y="1228299"/>
            <a:ext cx="8871051" cy="4780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15415B-221D-4FD2-B0E5-51C9826FE402}"/>
              </a:ext>
            </a:extLst>
          </p:cNvPr>
          <p:cNvSpPr txBox="1"/>
          <p:nvPr/>
        </p:nvSpPr>
        <p:spPr>
          <a:xfrm>
            <a:off x="803320" y="5887734"/>
            <a:ext cx="1070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06436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1048188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1048188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1048188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1212623"/>
            <a:ext cx="9812741" cy="4355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0E973C-F299-48C7-B0F1-2B6A81E83B32}"/>
              </a:ext>
            </a:extLst>
          </p:cNvPr>
          <p:cNvSpPr txBox="1"/>
          <p:nvPr/>
        </p:nvSpPr>
        <p:spPr>
          <a:xfrm>
            <a:off x="900753" y="5422119"/>
            <a:ext cx="10481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175400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037109"/>
            <a:ext cx="4876799" cy="2843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3634"/>
            <a:ext cx="5054221" cy="2843956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3932902"/>
            <a:ext cx="5242559" cy="2579974"/>
          </a:xfrm>
          <a:prstGeom prst="rect">
            <a:avLst/>
          </a:prstGeom>
        </p:spPr>
      </p:pic>
      <p:pic>
        <p:nvPicPr>
          <p:cNvPr id="16" name="Picture 1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32902"/>
            <a:ext cx="5054221" cy="25799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53441" y="735634"/>
            <a:ext cx="2831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 flipV="1">
            <a:off x="6611052" y="709684"/>
            <a:ext cx="1673139" cy="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281</Words>
  <Application>Microsoft Office PowerPoint</Application>
  <PresentationFormat>Widescreen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SimSun</vt:lpstr>
      <vt:lpstr>Arial</vt:lpstr>
      <vt:lpstr>Arial-Rounded</vt:lpstr>
      <vt:lpstr>Calibri</vt:lpstr>
      <vt:lpstr>Calibri Light</vt:lpstr>
      <vt:lpstr>DFPOP1-W9</vt:lpstr>
      <vt:lpstr>黑体</vt:lpstr>
      <vt:lpstr>Times New Roman</vt:lpstr>
      <vt:lpstr>1_Office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MAIHUNG</cp:lastModifiedBy>
  <cp:revision>105</cp:revision>
  <dcterms:created xsi:type="dcterms:W3CDTF">2021-05-24T09:52:12Z</dcterms:created>
  <dcterms:modified xsi:type="dcterms:W3CDTF">2025-04-19T04:24:54Z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