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1" r:id="rId2"/>
    <p:sldMasterId id="2147483725" r:id="rId3"/>
  </p:sldMasterIdLst>
  <p:notesMasterIdLst>
    <p:notesMasterId r:id="rId13"/>
  </p:notesMasterIdLst>
  <p:sldIdLst>
    <p:sldId id="654" r:id="rId4"/>
    <p:sldId id="631" r:id="rId5"/>
    <p:sldId id="273" r:id="rId6"/>
    <p:sldId id="293" r:id="rId7"/>
    <p:sldId id="588" r:id="rId8"/>
    <p:sldId id="589" r:id="rId9"/>
    <p:sldId id="556" r:id="rId10"/>
    <p:sldId id="568" r:id="rId11"/>
    <p:sldId id="59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CCFF33"/>
    <a:srgbClr val="99FF33"/>
    <a:srgbClr val="3AE64A"/>
    <a:srgbClr val="FF9900"/>
    <a:srgbClr val="0000FF"/>
    <a:srgbClr val="9900FF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9398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609758" y="-2314240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67759" y="1232044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err="1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smtClean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75" y="2470525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0" y="1178084"/>
            <a:ext cx="6030224" cy="393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587" y="305388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C10C0F-0991-428F-9043-628302274BD9}"/>
              </a:ext>
            </a:extLst>
          </p:cNvPr>
          <p:cNvGrpSpPr/>
          <p:nvPr/>
        </p:nvGrpSpPr>
        <p:grpSpPr>
          <a:xfrm>
            <a:off x="1350863" y="239780"/>
            <a:ext cx="9690175" cy="6375027"/>
            <a:chOff x="1282625" y="259237"/>
            <a:chExt cx="9465503" cy="63395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7DFBB-ED85-494B-A989-34BDA80BE1FF}"/>
                </a:ext>
              </a:extLst>
            </p:cNvPr>
            <p:cNvGrpSpPr/>
            <p:nvPr/>
          </p:nvGrpSpPr>
          <p:grpSpPr>
            <a:xfrm>
              <a:off x="1282625" y="1558604"/>
              <a:ext cx="9465503" cy="5040159"/>
              <a:chOff x="725195" y="578318"/>
              <a:chExt cx="11081619" cy="5695651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F154DFF3-D179-425E-A093-878DEB2BC1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/>
              <a:stretch/>
            </p:blipFill>
            <p:spPr bwMode="auto">
              <a:xfrm>
                <a:off x="725195" y="2576266"/>
                <a:ext cx="8057064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4BA6EE98-4EF2-4C8C-B42C-1245554C0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/>
              <a:stretch/>
            </p:blipFill>
            <p:spPr bwMode="auto">
              <a:xfrm>
                <a:off x="725195" y="578318"/>
                <a:ext cx="8057064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49145AC6-238E-4BAF-A216-F673A83723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3784"/>
              <a:stretch/>
            </p:blipFill>
            <p:spPr bwMode="auto">
              <a:xfrm>
                <a:off x="8772212" y="578318"/>
                <a:ext cx="3034602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95F3886E-5045-4035-A590-008D06F65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847" r="63784"/>
              <a:stretch/>
            </p:blipFill>
            <p:spPr bwMode="auto">
              <a:xfrm>
                <a:off x="8772211" y="2724479"/>
                <a:ext cx="3034602" cy="2016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302F7B4D-D6B0-4E9C-8139-41B65E6AA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8906" r="63784"/>
              <a:stretch/>
            </p:blipFill>
            <p:spPr bwMode="auto">
              <a:xfrm flipV="1">
                <a:off x="8772211" y="4735098"/>
                <a:ext cx="3034602" cy="1538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8F7A1AA0-23BF-431A-BE57-585DBB86B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 b="28906"/>
              <a:stretch/>
            </p:blipFill>
            <p:spPr bwMode="auto">
              <a:xfrm flipV="1">
                <a:off x="725195" y="4695768"/>
                <a:ext cx="8057064" cy="1538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665E82A-2C6B-4028-894A-01C7FC5698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84" r="3841"/>
            <a:stretch/>
          </p:blipFill>
          <p:spPr bwMode="auto">
            <a:xfrm>
              <a:off x="1282625" y="259237"/>
              <a:ext cx="6882042" cy="144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2A112B7B-5DD0-4C6D-924F-BBC86FE41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384" r="63784"/>
            <a:stretch/>
          </p:blipFill>
          <p:spPr bwMode="auto">
            <a:xfrm>
              <a:off x="8155240" y="259237"/>
              <a:ext cx="2592043" cy="144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1A6A7EE-30C1-490F-B842-E6B0B889608A}"/>
              </a:ext>
            </a:extLst>
          </p:cNvPr>
          <p:cNvSpPr txBox="1"/>
          <p:nvPr/>
        </p:nvSpPr>
        <p:spPr>
          <a:xfrm>
            <a:off x="1780163" y="1294398"/>
            <a:ext cx="3723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Bây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giờ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sắp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rồi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1B406-CCAB-4EE8-9898-80A7E208B59C}"/>
              </a:ext>
            </a:extLst>
          </p:cNvPr>
          <p:cNvSpPr txBox="1"/>
          <p:nvPr/>
        </p:nvSpPr>
        <p:spPr>
          <a:xfrm>
            <a:off x="1780163" y="1915910"/>
            <a:ext cx="4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(…)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CEA308-8F25-455D-85EC-0C824E6CB600}"/>
              </a:ext>
            </a:extLst>
          </p:cNvPr>
          <p:cNvSpPr txBox="1"/>
          <p:nvPr/>
        </p:nvSpPr>
        <p:spPr>
          <a:xfrm>
            <a:off x="1779702" y="3089773"/>
            <a:ext cx="396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latin typeface="HP001 5 hàng" panose="020B0603050302020204" pitchFamily="34" charset="0"/>
              </a:rPr>
              <a:t> con </a:t>
            </a:r>
            <a:r>
              <a:rPr lang="en-US" sz="2800" b="1" dirty="0" err="1">
                <a:latin typeface="HP001 5 hàng" panose="020B0603050302020204" pitchFamily="34" charset="0"/>
              </a:rPr>
              <a:t>muốn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3700A-183C-4D48-B6B9-40437F4A7875}"/>
              </a:ext>
            </a:extLst>
          </p:cNvPr>
          <p:cNvSpPr txBox="1"/>
          <p:nvPr/>
        </p:nvSpPr>
        <p:spPr>
          <a:xfrm>
            <a:off x="1780162" y="3666045"/>
            <a:ext cx="4544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Cái</a:t>
            </a:r>
            <a:r>
              <a:rPr lang="en-US" sz="2800" b="1" dirty="0"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latin typeface="HP001 5 hàng" panose="020B0603050302020204" pitchFamily="34" charset="0"/>
              </a:rPr>
              <a:t>chưng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vui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217C5-EA28-4D53-B911-7F093432434B}"/>
              </a:ext>
            </a:extLst>
          </p:cNvPr>
          <p:cNvSpPr txBox="1"/>
          <p:nvPr/>
        </p:nvSpPr>
        <p:spPr>
          <a:xfrm>
            <a:off x="1779701" y="4292764"/>
            <a:ext cx="446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Nhưng</a:t>
            </a:r>
            <a:r>
              <a:rPr lang="en-US" sz="2800" b="1" dirty="0"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latin typeface="HP001 5 hàng" panose="020B0603050302020204" pitchFamily="34" charset="0"/>
              </a:rPr>
              <a:t>thì</a:t>
            </a:r>
            <a:r>
              <a:rPr lang="en-US" sz="2800" b="1" dirty="0">
                <a:latin typeface="HP001 5 hàng" panose="020B0603050302020204" pitchFamily="34" charset="0"/>
              </a:rPr>
              <a:t> to </a:t>
            </a:r>
            <a:r>
              <a:rPr lang="en-US" sz="2800" b="1" dirty="0" err="1">
                <a:latin typeface="HP001 5 hàng" panose="020B0603050302020204" pitchFamily="34" charset="0"/>
              </a:rPr>
              <a:t>quá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4C380-743B-4190-8BD0-523CB82AD0C3}"/>
              </a:ext>
            </a:extLst>
          </p:cNvPr>
          <p:cNvSpPr txBox="1"/>
          <p:nvPr/>
        </p:nvSpPr>
        <p:spPr>
          <a:xfrm>
            <a:off x="1780163" y="4895491"/>
            <a:ext cx="4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Mà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hòm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nhỏ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44D0A-7AF3-480F-9BAD-4D8E624B3986}"/>
              </a:ext>
            </a:extLst>
          </p:cNvPr>
          <p:cNvSpPr txBox="1"/>
          <p:nvPr/>
        </p:nvSpPr>
        <p:spPr>
          <a:xfrm>
            <a:off x="4241464" y="681177"/>
            <a:ext cx="415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211539-BEB4-4C95-BF4B-796F6462718B}"/>
              </a:ext>
            </a:extLst>
          </p:cNvPr>
          <p:cNvSpPr txBox="1"/>
          <p:nvPr/>
        </p:nvSpPr>
        <p:spPr>
          <a:xfrm>
            <a:off x="6471154" y="1308014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hoa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lại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sợ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héo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BB23F9-2A2B-458F-83CE-464B1714877D}"/>
              </a:ext>
            </a:extLst>
          </p:cNvPr>
          <p:cNvSpPr txBox="1"/>
          <p:nvPr/>
        </p:nvSpPr>
        <p:spPr>
          <a:xfrm>
            <a:off x="6471154" y="1865927"/>
            <a:ext cx="384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Đường</a:t>
            </a:r>
            <a:r>
              <a:rPr lang="en-US" sz="2800" b="1" dirty="0">
                <a:latin typeface="HP001 5 hàng" panose="020B0603050302020204" pitchFamily="34" charset="0"/>
              </a:rPr>
              <a:t> ra </a:t>
            </a:r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xa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xôi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1EB113-64DA-44BC-8CAC-37EFDE620062}"/>
              </a:ext>
            </a:extLst>
          </p:cNvPr>
          <p:cNvSpPr txBox="1"/>
          <p:nvPr/>
        </p:nvSpPr>
        <p:spPr>
          <a:xfrm>
            <a:off x="6471154" y="2472901"/>
            <a:ext cx="415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vậy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859076-D046-477F-8A3E-18E9B0E1E535}"/>
              </a:ext>
            </a:extLst>
          </p:cNvPr>
          <p:cNvSpPr txBox="1"/>
          <p:nvPr/>
        </p:nvSpPr>
        <p:spPr>
          <a:xfrm>
            <a:off x="6470692" y="3072419"/>
            <a:ext cx="433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Hẳn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bằng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lòng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0C60A0-4CBE-4866-A9A8-03B767BCC049}"/>
              </a:ext>
            </a:extLst>
          </p:cNvPr>
          <p:cNvSpPr txBox="1"/>
          <p:nvPr/>
        </p:nvSpPr>
        <p:spPr>
          <a:xfrm>
            <a:off x="6518013" y="4200511"/>
            <a:ext cx="4797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gió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E4ABE-6991-40C9-8E4E-519DA816C633}"/>
              </a:ext>
            </a:extLst>
          </p:cNvPr>
          <p:cNvSpPr txBox="1"/>
          <p:nvPr/>
        </p:nvSpPr>
        <p:spPr>
          <a:xfrm>
            <a:off x="6470692" y="4856552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không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có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gì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che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4B2D99-5C12-4D85-82A3-8A3E8BF343D4}"/>
              </a:ext>
            </a:extLst>
          </p:cNvPr>
          <p:cNvSpPr txBox="1"/>
          <p:nvPr/>
        </p:nvSpPr>
        <p:spPr>
          <a:xfrm>
            <a:off x="6470691" y="5435546"/>
            <a:ext cx="509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sóng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E069F5-B3E3-4A1E-87A1-0BB472AB4F4F}"/>
              </a:ext>
            </a:extLst>
          </p:cNvPr>
          <p:cNvSpPr txBox="1"/>
          <p:nvPr/>
        </p:nvSpPr>
        <p:spPr>
          <a:xfrm>
            <a:off x="6518013" y="6014540"/>
            <a:ext cx="452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lúc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nào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cũng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nghe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4964" y="627533"/>
            <a:ext cx="6660798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382" y="1812721"/>
            <a:ext cx="6908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23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5797" y="486136"/>
            <a:ext cx="5764193" cy="879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2734" y="1483377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2731" y="2259795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6252" y="3623468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051" y="3056308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251" y="4345659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4E9757-15E6-41A5-A2EC-3864F8AAE9AF}"/>
              </a:ext>
            </a:extLst>
          </p:cNvPr>
          <p:cNvSpPr txBox="1"/>
          <p:nvPr/>
        </p:nvSpPr>
        <p:spPr>
          <a:xfrm>
            <a:off x="556914" y="1101323"/>
            <a:ext cx="93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447F7-FCA9-4C23-B946-0EA1BDE972BF}"/>
              </a:ext>
            </a:extLst>
          </p:cNvPr>
          <p:cNvSpPr txBox="1"/>
          <p:nvPr/>
        </p:nvSpPr>
        <p:spPr>
          <a:xfrm>
            <a:off x="755714" y="1853259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(dang/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654337" y="2503036"/>
            <a:ext cx="288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1464697" y="361413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AA7CD-6BF9-4D35-B6AB-28D1306BD6B1}"/>
              </a:ext>
            </a:extLst>
          </p:cNvPr>
          <p:cNvSpPr txBox="1"/>
          <p:nvPr/>
        </p:nvSpPr>
        <p:spPr>
          <a:xfrm>
            <a:off x="1421942" y="472178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82B9F-DF9F-4710-9D60-1FD1C73CC1A1}"/>
              </a:ext>
            </a:extLst>
          </p:cNvPr>
          <p:cNvSpPr txBox="1"/>
          <p:nvPr/>
        </p:nvSpPr>
        <p:spPr>
          <a:xfrm>
            <a:off x="6945038" y="1818028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7675722" y="2426804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7675722" y="3537993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7675722" y="4645643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2135716" y="163184"/>
            <a:ext cx="7911297" cy="809089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TẬP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2135716" y="4703416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2362912" y="3595766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464697" y="2506482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8279869" y="2402874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8909453" y="3524345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8299195" y="4621886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133825" y="1731338"/>
            <a:ext cx="2114342" cy="16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5227895" y="1695474"/>
            <a:ext cx="3559404" cy="8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7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FC0531-6DDB-4A83-8C36-E18D14FEF216}"/>
              </a:ext>
            </a:extLst>
          </p:cNvPr>
          <p:cNvSpPr txBox="1"/>
          <p:nvPr/>
        </p:nvSpPr>
        <p:spPr>
          <a:xfrm>
            <a:off x="1093510" y="504856"/>
            <a:ext cx="10548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yellow, fruit, orange, plant&#10;&#10;Description automatically generated">
            <a:extLst>
              <a:ext uri="{FF2B5EF4-FFF2-40B4-BE49-F238E27FC236}">
                <a16:creationId xmlns:a16="http://schemas.microsoft.com/office/drawing/2014/main" id="{6360461A-51E9-4FD9-9895-9CE4ED89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0" y="2071540"/>
            <a:ext cx="2714919" cy="2714919"/>
          </a:xfrm>
          <a:prstGeom prst="rect">
            <a:avLst/>
          </a:prstGeom>
        </p:spPr>
      </p:pic>
      <p:pic>
        <p:nvPicPr>
          <p:cNvPr id="8" name="Picture 7" descr="A picture containing fruit, durian, plant&#10;&#10;Description automatically generated">
            <a:extLst>
              <a:ext uri="{FF2B5EF4-FFF2-40B4-BE49-F238E27FC236}">
                <a16:creationId xmlns:a16="http://schemas.microsoft.com/office/drawing/2014/main" id="{506CCA9D-5AF9-417B-95BC-37C223F7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36" y="4227732"/>
            <a:ext cx="3290888" cy="1719263"/>
          </a:xfrm>
          <a:prstGeom prst="rect">
            <a:avLst/>
          </a:prstGeom>
        </p:spPr>
      </p:pic>
      <p:pic>
        <p:nvPicPr>
          <p:cNvPr id="12" name="Picture 11" descr="A picture containing fig, indoor, fruit, sliced&#10;&#10;Description automatically generated">
            <a:extLst>
              <a:ext uri="{FF2B5EF4-FFF2-40B4-BE49-F238E27FC236}">
                <a16:creationId xmlns:a16="http://schemas.microsoft.com/office/drawing/2014/main" id="{46A45F7A-6B80-4D9A-8C63-93A174728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92" y="1548421"/>
            <a:ext cx="3290888" cy="2450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6C7EF6-F150-4E46-AD88-8C378EBF3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94" b="89051" l="8467" r="92449">
                        <a14:foregroundMark x1="92449" y1="71533" x2="92449" y2="71533"/>
                        <a14:foregroundMark x1="8467" y1="69343" x2="8467" y2="69343"/>
                        <a14:foregroundMark x1="59039" y1="8394" x2="59039" y2="8394"/>
                        <a14:foregroundMark x1="85812" y1="44891" x2="85812" y2="44891"/>
                        <a14:foregroundMark x1="83524" y1="58394" x2="83524" y2="58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1" t="5094" r="5208" b="13997"/>
          <a:stretch/>
        </p:blipFill>
        <p:spPr>
          <a:xfrm>
            <a:off x="7739406" y="3316382"/>
            <a:ext cx="3685881" cy="2111605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15B9B08-0229-4169-89C6-7DD84078116C}"/>
              </a:ext>
            </a:extLst>
          </p:cNvPr>
          <p:cNvSpPr/>
          <p:nvPr/>
        </p:nvSpPr>
        <p:spPr>
          <a:xfrm>
            <a:off x="1553736" y="450426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16DB7E29-2133-48E6-BBAC-CD7916986F8A}"/>
              </a:ext>
            </a:extLst>
          </p:cNvPr>
          <p:cNvSpPr/>
          <p:nvPr/>
        </p:nvSpPr>
        <p:spPr>
          <a:xfrm>
            <a:off x="5740125" y="356600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5D5D763C-4DE8-4590-AF68-2FD7FAF228C1}"/>
              </a:ext>
            </a:extLst>
          </p:cNvPr>
          <p:cNvSpPr/>
          <p:nvPr/>
        </p:nvSpPr>
        <p:spPr>
          <a:xfrm>
            <a:off x="4199625" y="5867169"/>
            <a:ext cx="2280234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9C8A945-785B-47A8-B605-9A3EF68A6F74}"/>
              </a:ext>
            </a:extLst>
          </p:cNvPr>
          <p:cNvSpPr/>
          <p:nvPr/>
        </p:nvSpPr>
        <p:spPr>
          <a:xfrm>
            <a:off x="8972698" y="5536304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74161F-3649-4136-88DA-4243F4AEC77E}"/>
              </a:ext>
            </a:extLst>
          </p:cNvPr>
          <p:cNvSpPr/>
          <p:nvPr/>
        </p:nvSpPr>
        <p:spPr>
          <a:xfrm>
            <a:off x="2322654" y="2395425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9EEF4A-0CEA-44B2-9E01-531338B07837}"/>
              </a:ext>
            </a:extLst>
          </p:cNvPr>
          <p:cNvSpPr/>
          <p:nvPr/>
        </p:nvSpPr>
        <p:spPr>
          <a:xfrm>
            <a:off x="5740125" y="1806973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DE285F-65BE-45AF-9DEF-680AB36AF100}"/>
              </a:ext>
            </a:extLst>
          </p:cNvPr>
          <p:cNvSpPr/>
          <p:nvPr/>
        </p:nvSpPr>
        <p:spPr>
          <a:xfrm>
            <a:off x="5538650" y="4457031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96A03C-DB71-44D1-978E-C102FD531569}"/>
              </a:ext>
            </a:extLst>
          </p:cNvPr>
          <p:cNvSpPr/>
          <p:nvPr/>
        </p:nvSpPr>
        <p:spPr>
          <a:xfrm>
            <a:off x="9381468" y="3239836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endParaRPr lang="vi-VN" sz="2400" b="1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726369" y="1675691"/>
            <a:ext cx="2114342" cy="16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6367806" y="1650784"/>
            <a:ext cx="1602487" cy="24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 flipV="1">
            <a:off x="8580224" y="1663237"/>
            <a:ext cx="947537" cy="3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2218957" y="2177120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3401224" y="2227464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917" y="664908"/>
            <a:ext cx="10755403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t……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8887" y="2648099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481" y="2641013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824024" y="4164038"/>
            <a:ext cx="84406" cy="84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455037" y="2235430"/>
            <a:ext cx="1466340" cy="15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3998945" y="2250831"/>
            <a:ext cx="755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8887" y="248047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2440" y="2494538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7047" y="413967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290</Words>
  <Application>Microsoft Office PowerPoint</Application>
  <PresentationFormat>Widescreen</PresentationFormat>
  <Paragraphs>69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DFPOP1-W9</vt:lpstr>
      <vt:lpstr>HP001 5 hàng</vt:lpstr>
      <vt:lpstr>黑体</vt:lpstr>
      <vt:lpstr>Times New Roman</vt:lpstr>
      <vt:lpstr>1_Office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MAIHUNG</cp:lastModifiedBy>
  <cp:revision>204</cp:revision>
  <dcterms:created xsi:type="dcterms:W3CDTF">2021-05-24T09:52:12Z</dcterms:created>
  <dcterms:modified xsi:type="dcterms:W3CDTF">2025-04-19T05:36:31Z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