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01" r:id="rId2"/>
    <p:sldMasterId id="2147483725" r:id="rId3"/>
  </p:sldMasterIdLst>
  <p:notesMasterIdLst>
    <p:notesMasterId r:id="rId20"/>
  </p:notesMasterIdLst>
  <p:sldIdLst>
    <p:sldId id="654" r:id="rId4"/>
    <p:sldId id="631" r:id="rId5"/>
    <p:sldId id="596" r:id="rId6"/>
    <p:sldId id="598" r:id="rId7"/>
    <p:sldId id="599" r:id="rId8"/>
    <p:sldId id="600" r:id="rId9"/>
    <p:sldId id="601" r:id="rId10"/>
    <p:sldId id="602" r:id="rId11"/>
    <p:sldId id="603" r:id="rId12"/>
    <p:sldId id="604" r:id="rId13"/>
    <p:sldId id="605" r:id="rId14"/>
    <p:sldId id="606" r:id="rId15"/>
    <p:sldId id="607" r:id="rId16"/>
    <p:sldId id="608" r:id="rId17"/>
    <p:sldId id="609" r:id="rId18"/>
    <p:sldId id="610"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FF"/>
    <a:srgbClr val="CCFF33"/>
    <a:srgbClr val="99FF33"/>
    <a:srgbClr val="3AE64A"/>
    <a:srgbClr val="FF9900"/>
    <a:srgbClr val="0000FF"/>
    <a:srgbClr val="9900FF"/>
    <a:srgbClr val="9900CC"/>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528"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4/19/2025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418391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25394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99381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2025/4/19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2025/4/19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2025/4/19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2025/4/19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2025/4/19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2025/4/19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2025/4/19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2025/4/19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2025/4/19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2025/4/19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2025/4/19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4221508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7268BB-C1B0-4A07-841E-B140DAEE97CE}"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7268BB-C1B0-4A07-841E-B140DAEE97CE}"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7268BB-C1B0-4A07-841E-B140DAEE97CE}" type="datetimeFigureOut">
              <a:rPr lang="en-US" smtClean="0"/>
              <a:t>4/19/2025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7268BB-C1B0-4A07-841E-B140DAEE97CE}" type="datetimeFigureOut">
              <a:rPr lang="en-US" smtClean="0"/>
              <a:t>4/19/2025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268BB-C1B0-4A07-841E-B140DAEE97CE}" type="datetimeFigureOut">
              <a:rPr lang="en-US" smtClean="0"/>
              <a:t>4/19/2025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7268BB-C1B0-4A07-841E-B140DAEE97CE}"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7268BB-C1B0-4A07-841E-B140DAEE97CE}"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268BB-C1B0-4A07-841E-B140DAEE97CE}" type="datetimeFigureOut">
              <a:rPr lang="en-US" smtClean="0"/>
              <a:t>4/19/2025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B716F-5A96-4A9A-BE33-5D9C969214D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2025/4/19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827" r:id="rId12"/>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
            <a:ext cx="12192000" cy="6857999"/>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914332">
              <a:defRPr/>
            </a:pPr>
            <a:endParaRPr lang="en-US" dirty="0">
              <a:solidFill>
                <a:prstClr val="black"/>
              </a:solidFill>
              <a:latin typeface="DFPOP1-W9"/>
            </a:endParaRPr>
          </a:p>
        </p:txBody>
      </p:sp>
      <p:sp>
        <p:nvSpPr>
          <p:cNvPr id="5" name="TextBox 4"/>
          <p:cNvSpPr txBox="1"/>
          <p:nvPr/>
        </p:nvSpPr>
        <p:spPr>
          <a:xfrm>
            <a:off x="-101598" y="1448301"/>
            <a:ext cx="12253036" cy="1405641"/>
          </a:xfrm>
          <a:prstGeom prst="rect">
            <a:avLst/>
          </a:prstGeom>
          <a:noFill/>
        </p:spPr>
        <p:txBody>
          <a:bodyPr wrap="square">
            <a:spAutoFit/>
          </a:bodyPr>
          <a:lstStyle/>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CHÀO MỪNG </a:t>
            </a:r>
          </a:p>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4267" b="1" dirty="0">
              <a:solidFill>
                <a:srgbClr val="FF0000"/>
              </a:solidFill>
              <a:latin typeface="+mj-lt"/>
              <a:cs typeface="Times New Roman" panose="02020603050405020304" pitchFamily="18" charset="0"/>
            </a:endParaRPr>
          </a:p>
        </p:txBody>
      </p:sp>
      <p:sp>
        <p:nvSpPr>
          <p:cNvPr id="6" name="TextBox 5"/>
          <p:cNvSpPr txBox="1"/>
          <p:nvPr/>
        </p:nvSpPr>
        <p:spPr>
          <a:xfrm>
            <a:off x="3670661" y="378826"/>
            <a:ext cx="7070955" cy="523220"/>
          </a:xfrm>
          <a:prstGeom prst="rect">
            <a:avLst/>
          </a:prstGeom>
          <a:noFill/>
        </p:spPr>
        <p:txBody>
          <a:bodyPr wrap="square">
            <a:spAutoFit/>
          </a:bodyPr>
          <a:lstStyle/>
          <a:p>
            <a:pPr defTabSz="685766">
              <a:defRPr/>
            </a:pPr>
            <a:r>
              <a:rPr lang="en-US" sz="28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625602" y="3137099"/>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Môn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Tiếng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Việt</a:t>
            </a:r>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Lớp</a:t>
            </a:r>
            <a:r>
              <a:rPr lang="en-US" sz="3200" b="1" dirty="0">
                <a:solidFill>
                  <a:srgbClr val="FF0000"/>
                </a:solidFill>
                <a:latin typeface="Times New Roman" panose="02020603050405020304" pitchFamily="18" charset="0"/>
                <a:cs typeface="Times New Roman" panose="02020603050405020304" pitchFamily="18" charset="0"/>
              </a:rPr>
              <a:t> 2A</a:t>
            </a: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688047"/>
            <a:ext cx="12196868" cy="1356903"/>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08" y="5443866"/>
            <a:ext cx="4328771" cy="1356903"/>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0507" y="3175994"/>
            <a:ext cx="2472596" cy="3624775"/>
          </a:xfrm>
          <a:prstGeom prst="rect">
            <a:avLst/>
          </a:prstGeom>
        </p:spPr>
      </p:pic>
      <p:sp>
        <p:nvSpPr>
          <p:cNvPr id="12" name="TextBox 11"/>
          <p:cNvSpPr txBox="1"/>
          <p:nvPr/>
        </p:nvSpPr>
        <p:spPr>
          <a:xfrm>
            <a:off x="1771659" y="4328506"/>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Nguyễn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Thị</a:t>
            </a:r>
            <a:r>
              <a:rPr lang="en-US" sz="3200" b="1" dirty="0">
                <a:solidFill>
                  <a:srgbClr val="FF0000"/>
                </a:solidFill>
                <a:latin typeface="Times New Roman" panose="02020603050405020304" pitchFamily="18" charset="0"/>
                <a:cs typeface="Times New Roman" panose="02020603050405020304" pitchFamily="18" charset="0"/>
              </a:rPr>
              <a:t> Mai Lan</a:t>
            </a:r>
          </a:p>
        </p:txBody>
      </p:sp>
    </p:spTree>
    <p:extLst>
      <p:ext uri="{BB962C8B-B14F-4D97-AF65-F5344CB8AC3E}">
        <p14:creationId xmlns:p14="http://schemas.microsoft.com/office/powerpoint/2010/main" val="293980577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C73A34-5A4F-46A7-B720-807FB4D76F7F}"/>
              </a:ext>
            </a:extLst>
          </p:cNvPr>
          <p:cNvSpPr txBox="1"/>
          <p:nvPr/>
        </p:nvSpPr>
        <p:spPr>
          <a:xfrm>
            <a:off x="202642" y="584728"/>
            <a:ext cx="12194152" cy="646331"/>
          </a:xfrm>
          <a:prstGeom prst="rect">
            <a:avLst/>
          </a:prstGeom>
          <a:noFill/>
          <a:ln w="34925">
            <a:noFill/>
          </a:ln>
        </p:spPr>
        <p:txBody>
          <a:bodyPr wrap="square" rtlCol="0">
            <a:spAutoFit/>
          </a:bodyPr>
          <a:lstStyle/>
          <a:p>
            <a:r>
              <a:rPr lang="en-US" sz="3600" b="1" dirty="0">
                <a:latin typeface="Times New Roman" panose="02020603050405020304" pitchFamily="18" charset="0"/>
                <a:cs typeface="Times New Roman" panose="02020603050405020304" pitchFamily="18" charset="0"/>
              </a:rPr>
              <a:t> 2. </a:t>
            </a:r>
            <a:r>
              <a:rPr lang="en-US" sz="3600" b="1" dirty="0" err="1">
                <a:latin typeface="Times New Roman" panose="02020603050405020304" pitchFamily="18" charset="0"/>
                <a:cs typeface="Times New Roman" panose="02020603050405020304" pitchFamily="18" charset="0"/>
              </a:rPr>
              <a:t>Kết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hợp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ngữ</a:t>
            </a:r>
            <a:r>
              <a:rPr lang="en-US" sz="3600" b="1" dirty="0">
                <a:latin typeface="Times New Roman" panose="02020603050405020304" pitchFamily="18" charset="0"/>
                <a:cs typeface="Times New Roman" panose="02020603050405020304" pitchFamily="18" charset="0"/>
              </a:rPr>
              <a:t> ở </a:t>
            </a:r>
            <a:r>
              <a:rPr lang="en-US" sz="3600" b="1" dirty="0" err="1">
                <a:latin typeface="Times New Roman" panose="02020603050405020304" pitchFamily="18" charset="0"/>
                <a:cs typeface="Times New Roman" panose="02020603050405020304" pitchFamily="18" charset="0"/>
              </a:rPr>
              <a:t>cột</a:t>
            </a:r>
            <a:r>
              <a:rPr lang="en-US" sz="3600" b="1" dirty="0">
                <a:latin typeface="Times New Roman" panose="02020603050405020304" pitchFamily="18" charset="0"/>
                <a:cs typeface="Times New Roman" panose="02020603050405020304" pitchFamily="18" charset="0"/>
              </a:rPr>
              <a:t> A </a:t>
            </a:r>
            <a:r>
              <a:rPr lang="en-US" sz="3600" b="1" dirty="0" err="1">
                <a:latin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ngữ</a:t>
            </a:r>
            <a:r>
              <a:rPr lang="en-US" sz="3600" b="1" dirty="0">
                <a:latin typeface="Times New Roman" panose="02020603050405020304" pitchFamily="18" charset="0"/>
                <a:cs typeface="Times New Roman" panose="02020603050405020304" pitchFamily="18" charset="0"/>
              </a:rPr>
              <a:t> ở </a:t>
            </a:r>
            <a:r>
              <a:rPr lang="en-US" sz="3600" b="1" dirty="0" err="1">
                <a:latin typeface="Times New Roman" panose="02020603050405020304" pitchFamily="18" charset="0"/>
                <a:cs typeface="Times New Roman" panose="02020603050405020304" pitchFamily="18" charset="0"/>
              </a:rPr>
              <a:t>cột</a:t>
            </a:r>
            <a:r>
              <a:rPr lang="en-US" sz="3600" b="1" dirty="0">
                <a:latin typeface="Times New Roman" panose="02020603050405020304" pitchFamily="18" charset="0"/>
                <a:cs typeface="Times New Roman" panose="02020603050405020304" pitchFamily="18" charset="0"/>
              </a:rPr>
              <a:t> B </a:t>
            </a:r>
            <a:r>
              <a:rPr lang="en-US" sz="3600" b="1" dirty="0" err="1">
                <a:latin typeface="Times New Roman" panose="02020603050405020304" pitchFamily="18" charset="0"/>
                <a:cs typeface="Times New Roman" panose="02020603050405020304" pitchFamily="18" charset="0"/>
              </a:rPr>
              <a:t>để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a:t>
            </a:r>
            <a:endParaRPr lang="vi-VN" sz="3600" b="1" dirty="0">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BBE011E9-916D-42CE-801F-80190316A496}"/>
              </a:ext>
            </a:extLst>
          </p:cNvPr>
          <p:cNvSpPr/>
          <p:nvPr/>
        </p:nvSpPr>
        <p:spPr>
          <a:xfrm>
            <a:off x="631596" y="2733473"/>
            <a:ext cx="5653294" cy="641023"/>
          </a:xfrm>
          <a:prstGeom prst="roundRect">
            <a:avLst/>
          </a:prstGeom>
          <a:solidFill>
            <a:srgbClr val="99FF33">
              <a:alpha val="6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Những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người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chài</a:t>
            </a:r>
            <a:r>
              <a:rPr lang="en-US" sz="3200" b="1" dirty="0">
                <a:solidFill>
                  <a:schemeClr val="tx1"/>
                </a:solidFill>
                <a:latin typeface="Times New Roman" panose="02020603050405020304" pitchFamily="18" charset="0"/>
                <a:cs typeface="Times New Roman" panose="02020603050405020304" pitchFamily="18" charset="0"/>
              </a:rPr>
              <a:t> ra </a:t>
            </a:r>
            <a:r>
              <a:rPr lang="en-US" sz="3200" b="1" dirty="0" err="1">
                <a:solidFill>
                  <a:schemeClr val="tx1"/>
                </a:solidFill>
                <a:latin typeface="Times New Roman" panose="02020603050405020304" pitchFamily="18" charset="0"/>
                <a:cs typeface="Times New Roman" panose="02020603050405020304" pitchFamily="18" charset="0"/>
              </a:rPr>
              <a:t>khơi</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3EE50C7F-F8A7-48B3-ADE9-471AF5ACB84A}"/>
              </a:ext>
            </a:extLst>
          </p:cNvPr>
          <p:cNvSpPr/>
          <p:nvPr/>
        </p:nvSpPr>
        <p:spPr>
          <a:xfrm>
            <a:off x="3120323" y="1686126"/>
            <a:ext cx="616234" cy="641023"/>
          </a:xfrm>
          <a:prstGeom prst="ellipse">
            <a:avLst/>
          </a:prstGeom>
          <a:solidFill>
            <a:schemeClr val="accent2">
              <a:lumMod val="20000"/>
              <a:lumOff val="80000"/>
            </a:schemeClr>
          </a:solidFill>
          <a:ln w="254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A</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A65D3F4F-B654-435C-9221-98B8EF25D7B3}"/>
              </a:ext>
            </a:extLst>
          </p:cNvPr>
          <p:cNvSpPr/>
          <p:nvPr/>
        </p:nvSpPr>
        <p:spPr>
          <a:xfrm>
            <a:off x="631596" y="3780820"/>
            <a:ext cx="5653294" cy="641023"/>
          </a:xfrm>
          <a:prstGeom prst="roundRect">
            <a:avLst/>
          </a:prstGeom>
          <a:solidFill>
            <a:srgbClr val="99FF33">
              <a:alpha val="6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latin typeface="Times New Roman" panose="02020603050405020304" pitchFamily="18" charset="0"/>
                <a:cs typeface="Times New Roman" panose="02020603050405020304" pitchFamily="18" charset="0"/>
              </a:rPr>
              <a:t>Các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chú</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hải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quân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tuần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tra</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B758C697-E046-4D39-911D-28A3B8B2789D}"/>
              </a:ext>
            </a:extLst>
          </p:cNvPr>
          <p:cNvSpPr/>
          <p:nvPr/>
        </p:nvSpPr>
        <p:spPr>
          <a:xfrm>
            <a:off x="631596" y="4870315"/>
            <a:ext cx="5653294" cy="641023"/>
          </a:xfrm>
          <a:prstGeom prst="roundRect">
            <a:avLst/>
          </a:prstGeom>
          <a:solidFill>
            <a:srgbClr val="99FF33">
              <a:alpha val="6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latin typeface="Times New Roman" panose="02020603050405020304" pitchFamily="18" charset="0"/>
                <a:cs typeface="Times New Roman" panose="02020603050405020304" pitchFamily="18" charset="0"/>
              </a:rPr>
              <a:t>Người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biển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lồng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bè</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FE59213B-DC1B-4DB9-AECD-42E986819CA7}"/>
              </a:ext>
            </a:extLst>
          </p:cNvPr>
          <p:cNvSpPr/>
          <p:nvPr/>
        </p:nvSpPr>
        <p:spPr>
          <a:xfrm>
            <a:off x="7408531" y="2733472"/>
            <a:ext cx="4200735" cy="641023"/>
          </a:xfrm>
          <a:prstGeom prst="roundRect">
            <a:avLst/>
          </a:prstGeom>
          <a:solidFill>
            <a:schemeClr val="accent4">
              <a:lumMod val="7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latin typeface="Times New Roman" panose="02020603050405020304" pitchFamily="18" charset="0"/>
                <a:cs typeface="Times New Roman" panose="02020603050405020304" pitchFamily="18" charset="0"/>
              </a:rPr>
              <a:t>để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nuôi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tôm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cá</a:t>
            </a:r>
            <a:r>
              <a:rPr lang="en-US" sz="3200" b="1" dirty="0">
                <a:solidFill>
                  <a:schemeClr val="tx1"/>
                </a:solidFill>
                <a:latin typeface="Times New Roman" panose="02020603050405020304" pitchFamily="18" charset="0"/>
                <a:cs typeface="Times New Roman" panose="02020603050405020304" pitchFamily="18" charset="0"/>
              </a:rPr>
              <a:t>.</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914FD28A-5363-4C84-81C2-53F8FC5E6D23}"/>
              </a:ext>
            </a:extLst>
          </p:cNvPr>
          <p:cNvSpPr/>
          <p:nvPr/>
        </p:nvSpPr>
        <p:spPr>
          <a:xfrm>
            <a:off x="7408531" y="3780820"/>
            <a:ext cx="4200735" cy="641023"/>
          </a:xfrm>
          <a:prstGeom prst="roundRect">
            <a:avLst/>
          </a:prstGeom>
          <a:solidFill>
            <a:schemeClr val="accent4">
              <a:lumMod val="7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latin typeface="Times New Roman" panose="02020603050405020304" pitchFamily="18" charset="0"/>
                <a:cs typeface="Times New Roman" panose="02020603050405020304" pitchFamily="18" charset="0"/>
              </a:rPr>
              <a:t>để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đánh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cá</a:t>
            </a:r>
            <a:r>
              <a:rPr lang="en-US" sz="3200" b="1" dirty="0">
                <a:solidFill>
                  <a:schemeClr val="tx1"/>
                </a:solidFill>
                <a:latin typeface="Times New Roman" panose="02020603050405020304" pitchFamily="18" charset="0"/>
                <a:cs typeface="Times New Roman" panose="02020603050405020304" pitchFamily="18" charset="0"/>
              </a:rPr>
              <a:t>.</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A2335A70-98EB-44E5-B55C-568C4931DF3C}"/>
              </a:ext>
            </a:extLst>
          </p:cNvPr>
          <p:cNvSpPr/>
          <p:nvPr/>
        </p:nvSpPr>
        <p:spPr>
          <a:xfrm>
            <a:off x="7408531" y="4870315"/>
            <a:ext cx="4200735" cy="641023"/>
          </a:xfrm>
          <a:prstGeom prst="roundRect">
            <a:avLst/>
          </a:prstGeom>
          <a:solidFill>
            <a:schemeClr val="accent4">
              <a:lumMod val="7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latin typeface="Times New Roman" panose="02020603050405020304" pitchFamily="18" charset="0"/>
                <a:cs typeface="Times New Roman" panose="02020603050405020304" pitchFamily="18" charset="0"/>
              </a:rPr>
              <a:t>để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canh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giữ</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biển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đảo</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5880220D-BF3D-4780-A9A7-7FEC257A97EF}"/>
              </a:ext>
            </a:extLst>
          </p:cNvPr>
          <p:cNvSpPr/>
          <p:nvPr/>
        </p:nvSpPr>
        <p:spPr>
          <a:xfrm>
            <a:off x="9140899" y="1686126"/>
            <a:ext cx="616234" cy="641023"/>
          </a:xfrm>
          <a:prstGeom prst="ellipse">
            <a:avLst/>
          </a:prstGeom>
          <a:solidFill>
            <a:schemeClr val="accent2">
              <a:lumMod val="20000"/>
              <a:lumOff val="80000"/>
            </a:schemeClr>
          </a:solidFill>
          <a:ln w="254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B</a:t>
            </a:r>
            <a:endParaRPr lang="vi-VN" sz="3200" b="1" dirty="0">
              <a:solidFill>
                <a:schemeClr val="tx1"/>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3B500420-28ED-45B7-8875-69417E2CA5C0}"/>
              </a:ext>
            </a:extLst>
          </p:cNvPr>
          <p:cNvCxnSpPr>
            <a:stCxn id="2" idx="3"/>
            <a:endCxn id="18" idx="1"/>
          </p:cNvCxnSpPr>
          <p:nvPr/>
        </p:nvCxnSpPr>
        <p:spPr>
          <a:xfrm>
            <a:off x="6284890" y="3053985"/>
            <a:ext cx="1123641" cy="1047347"/>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26AA8C7-6D26-49D0-BB10-6792CC249D9C}"/>
              </a:ext>
            </a:extLst>
          </p:cNvPr>
          <p:cNvCxnSpPr>
            <a:cxnSpLocks/>
            <a:stCxn id="15" idx="3"/>
            <a:endCxn id="17" idx="1"/>
          </p:cNvCxnSpPr>
          <p:nvPr/>
        </p:nvCxnSpPr>
        <p:spPr>
          <a:xfrm flipV="1">
            <a:off x="6284890" y="3053984"/>
            <a:ext cx="1123641" cy="2136843"/>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93B9412-46D6-4E58-B3ED-48A696EF97E4}"/>
              </a:ext>
            </a:extLst>
          </p:cNvPr>
          <p:cNvCxnSpPr/>
          <p:nvPr/>
        </p:nvCxnSpPr>
        <p:spPr>
          <a:xfrm>
            <a:off x="6096000" y="4140403"/>
            <a:ext cx="1312532" cy="1047347"/>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271B4BA-D196-41C3-9373-57065073E5B6}"/>
              </a:ext>
            </a:extLst>
          </p:cNvPr>
          <p:cNvCxnSpPr>
            <a:cxnSpLocks/>
          </p:cNvCxnSpPr>
          <p:nvPr/>
        </p:nvCxnSpPr>
        <p:spPr>
          <a:xfrm>
            <a:off x="917476" y="1231059"/>
            <a:ext cx="145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271B4BA-D196-41C3-9373-57065073E5B6}"/>
              </a:ext>
            </a:extLst>
          </p:cNvPr>
          <p:cNvCxnSpPr>
            <a:cxnSpLocks/>
          </p:cNvCxnSpPr>
          <p:nvPr/>
        </p:nvCxnSpPr>
        <p:spPr>
          <a:xfrm>
            <a:off x="4019138" y="1231059"/>
            <a:ext cx="145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271B4BA-D196-41C3-9373-57065073E5B6}"/>
              </a:ext>
            </a:extLst>
          </p:cNvPr>
          <p:cNvCxnSpPr>
            <a:cxnSpLocks/>
          </p:cNvCxnSpPr>
          <p:nvPr/>
        </p:nvCxnSpPr>
        <p:spPr>
          <a:xfrm>
            <a:off x="7688662" y="1210721"/>
            <a:ext cx="145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271B4BA-D196-41C3-9373-57065073E5B6}"/>
              </a:ext>
            </a:extLst>
          </p:cNvPr>
          <p:cNvCxnSpPr>
            <a:cxnSpLocks/>
          </p:cNvCxnSpPr>
          <p:nvPr/>
        </p:nvCxnSpPr>
        <p:spPr>
          <a:xfrm>
            <a:off x="9595690" y="1231059"/>
            <a:ext cx="145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479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up)">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67119" y="318052"/>
            <a:ext cx="6668552" cy="4304319"/>
          </a:xfrm>
          <a:prstGeom prst="rect">
            <a:avLst/>
          </a:prstGeom>
        </p:spPr>
      </p:pic>
      <p:sp>
        <p:nvSpPr>
          <p:cNvPr id="5" name="Rectangle 4"/>
          <p:cNvSpPr/>
          <p:nvPr/>
        </p:nvSpPr>
        <p:spPr>
          <a:xfrm>
            <a:off x="1954570" y="4847847"/>
            <a:ext cx="7593745" cy="584775"/>
          </a:xfrm>
          <a:prstGeom prst="rect">
            <a:avLst/>
          </a:prstGeom>
        </p:spPr>
        <p:txBody>
          <a:bodyPr wrap="none">
            <a:spAutoFit/>
          </a:bodyPr>
          <a:lstStyle/>
          <a:p>
            <a:pPr algn="ct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360109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1651" y="476870"/>
            <a:ext cx="7169520" cy="4770990"/>
          </a:xfrm>
          <a:prstGeom prst="rect">
            <a:avLst/>
          </a:prstGeom>
        </p:spPr>
      </p:pic>
      <p:sp>
        <p:nvSpPr>
          <p:cNvPr id="5" name="Rectangle 4"/>
          <p:cNvSpPr/>
          <p:nvPr/>
        </p:nvSpPr>
        <p:spPr>
          <a:xfrm>
            <a:off x="2069538" y="5497203"/>
            <a:ext cx="8600431" cy="584775"/>
          </a:xfrm>
          <a:prstGeom prst="rect">
            <a:avLst/>
          </a:prstGeom>
        </p:spPr>
        <p:txBody>
          <a:bodyPr wrap="none">
            <a:spAutoFit/>
          </a:bodyPr>
          <a:lstStyle/>
          <a:p>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chú</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tuần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giữ</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đảo</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919650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9538" y="5497203"/>
            <a:ext cx="7790915" cy="584775"/>
          </a:xfrm>
          <a:prstGeom prst="rect">
            <a:avLst/>
          </a:prstGeom>
        </p:spPr>
        <p:txBody>
          <a:bodyPr wrap="none">
            <a:spAutoFit/>
          </a:bodyPr>
          <a:lstStyle/>
          <a:p>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lồng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bè</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nuôi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tôm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277359" y="331304"/>
            <a:ext cx="7375271" cy="4919248"/>
          </a:xfrm>
          <a:prstGeom prst="rect">
            <a:avLst/>
          </a:prstGeom>
        </p:spPr>
      </p:pic>
    </p:spTree>
    <p:extLst>
      <p:ext uri="{BB962C8B-B14F-4D97-AF65-F5344CB8AC3E}">
        <p14:creationId xmlns:p14="http://schemas.microsoft.com/office/powerpoint/2010/main" val="126837711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72623" y="554142"/>
            <a:ext cx="7593745" cy="584775"/>
          </a:xfrm>
          <a:prstGeom prst="rect">
            <a:avLst/>
          </a:prstGeom>
        </p:spPr>
        <p:txBody>
          <a:bodyPr wrap="none">
            <a:spAutoFit/>
          </a:bodyPr>
          <a:lstStyle/>
          <a:p>
            <a:pPr algn="ct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2272623" y="1389029"/>
            <a:ext cx="8600431" cy="584775"/>
          </a:xfrm>
          <a:prstGeom prst="rect">
            <a:avLst/>
          </a:prstGeom>
        </p:spPr>
        <p:txBody>
          <a:bodyPr wrap="none">
            <a:spAutoFit/>
          </a:bodyPr>
          <a:lstStyle/>
          <a:p>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chú</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tuần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giữ</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đảo</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sp>
        <p:nvSpPr>
          <p:cNvPr id="6" name="Rectangle 5"/>
          <p:cNvSpPr/>
          <p:nvPr/>
        </p:nvSpPr>
        <p:spPr>
          <a:xfrm>
            <a:off x="2272623" y="2223916"/>
            <a:ext cx="7790915" cy="584775"/>
          </a:xfrm>
          <a:prstGeom prst="rect">
            <a:avLst/>
          </a:prstGeom>
        </p:spPr>
        <p:txBody>
          <a:bodyPr wrap="none">
            <a:spAutoFit/>
          </a:bodyPr>
          <a:lstStyle/>
          <a:p>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lồng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bè</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nuôi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tôm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1689296" y="2829119"/>
            <a:ext cx="9183758" cy="897392"/>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Trong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cả</a:t>
            </a:r>
            <a:r>
              <a:rPr lang="en-US" sz="3600" dirty="0">
                <a:solidFill>
                  <a:schemeClr val="tx1"/>
                </a:solidFill>
                <a:latin typeface="Times New Roman" panose="02020603050405020304" pitchFamily="18" charset="0"/>
                <a:cs typeface="Times New Roman" panose="02020603050405020304" pitchFamily="18" charset="0"/>
              </a:rPr>
              <a:t> 3 </a:t>
            </a:r>
            <a:r>
              <a:rPr lang="en-US" sz="3600" dirty="0" err="1">
                <a:solidFill>
                  <a:schemeClr val="tx1"/>
                </a:solidFill>
                <a:latin typeface="Times New Roman" panose="02020603050405020304" pitchFamily="18" charset="0"/>
                <a:cs typeface="Times New Roman" panose="02020603050405020304" pitchFamily="18" charset="0"/>
              </a:rPr>
              <a:t>câu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đều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từ</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nào</a:t>
            </a:r>
            <a:r>
              <a:rPr lang="en-US" sz="3600" dirty="0">
                <a:solidFill>
                  <a:schemeClr val="tx1"/>
                </a:solidFill>
                <a:latin typeface="Times New Roman" panose="02020603050405020304" pitchFamily="18" charset="0"/>
                <a:cs typeface="Times New Roman" panose="02020603050405020304" pitchFamily="18" charset="0"/>
              </a:rPr>
              <a:t> ?</a:t>
            </a:r>
          </a:p>
        </p:txBody>
      </p:sp>
      <p:sp>
        <p:nvSpPr>
          <p:cNvPr id="8" name="Rounded Rectangle 7"/>
          <p:cNvSpPr/>
          <p:nvPr/>
        </p:nvSpPr>
        <p:spPr>
          <a:xfrm>
            <a:off x="1576201" y="3782542"/>
            <a:ext cx="9183758" cy="1686429"/>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3 </a:t>
            </a:r>
            <a:r>
              <a:rPr lang="en-US" sz="3600" dirty="0" err="1">
                <a:solidFill>
                  <a:schemeClr val="tx1"/>
                </a:solidFill>
                <a:latin typeface="Times New Roman" panose="02020603050405020304" pitchFamily="18" charset="0"/>
                <a:cs typeface="Times New Roman" panose="02020603050405020304" pitchFamily="18" charset="0"/>
              </a:rPr>
              <a:t>câu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này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chỉ</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mục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đích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các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hoạt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động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công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việc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của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những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người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việc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trên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biển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trong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câu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từ</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để</a:t>
            </a:r>
            <a:r>
              <a:rPr lang="en-US" sz="3600" dirty="0">
                <a:solidFill>
                  <a:schemeClr val="tx1"/>
                </a:solidFill>
                <a:latin typeface="Times New Roman" panose="02020603050405020304" pitchFamily="18" charset="0"/>
                <a:cs typeface="Times New Roman" panose="02020603050405020304" pitchFamily="18" charset="0"/>
              </a:rPr>
              <a:t>”</a:t>
            </a:r>
          </a:p>
        </p:txBody>
      </p:sp>
      <p:sp>
        <p:nvSpPr>
          <p:cNvPr id="9" name="Rounded Rectangle 8"/>
          <p:cNvSpPr/>
          <p:nvPr/>
        </p:nvSpPr>
        <p:spPr>
          <a:xfrm>
            <a:off x="1714019" y="3906871"/>
            <a:ext cx="9183758" cy="897392"/>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00FF"/>
                </a:solidFill>
                <a:latin typeface="Times New Roman" panose="02020603050405020304" pitchFamily="18" charset="0"/>
                <a:cs typeface="Times New Roman" panose="02020603050405020304" pitchFamily="18" charset="0"/>
              </a:rPr>
              <a:t>Trong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cả</a:t>
            </a:r>
            <a:r>
              <a:rPr lang="en-US" sz="3600" dirty="0">
                <a:solidFill>
                  <a:srgbClr val="0000FF"/>
                </a:solidFill>
                <a:latin typeface="Times New Roman" panose="02020603050405020304" pitchFamily="18" charset="0"/>
                <a:cs typeface="Times New Roman" panose="02020603050405020304" pitchFamily="18" charset="0"/>
              </a:rPr>
              <a:t> 3 </a:t>
            </a:r>
            <a:r>
              <a:rPr lang="en-US" sz="3600" dirty="0" err="1">
                <a:solidFill>
                  <a:srgbClr val="0000FF"/>
                </a:solidFill>
                <a:latin typeface="Times New Roman" panose="02020603050405020304" pitchFamily="18" charset="0"/>
                <a:cs typeface="Times New Roman" panose="02020603050405020304" pitchFamily="18" charset="0"/>
              </a:rPr>
              <a:t>câu</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đều</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có</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từ</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để</a:t>
            </a:r>
            <a:r>
              <a:rPr lang="en-US" sz="36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2922736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3" presetClass="exit" presetSubtype="10" fill="hold" grpId="1" nodeType="withEffect">
                                  <p:stCondLst>
                                    <p:cond delay="0"/>
                                  </p:stCondLst>
                                  <p:childTnLst>
                                    <p:animEffect transition="out" filter="blinds(horizontal)">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C73A34-5A4F-46A7-B720-807FB4D76F7F}"/>
              </a:ext>
            </a:extLst>
          </p:cNvPr>
          <p:cNvSpPr txBox="1"/>
          <p:nvPr/>
        </p:nvSpPr>
        <p:spPr>
          <a:xfrm>
            <a:off x="202642" y="584728"/>
            <a:ext cx="11786716" cy="1077218"/>
          </a:xfrm>
          <a:prstGeom prst="rect">
            <a:avLst/>
          </a:prstGeom>
          <a:noFill/>
          <a:ln w="34925">
            <a:noFill/>
          </a:ln>
        </p:spPr>
        <p:txBody>
          <a:bodyPr wrap="square" rtlCol="0">
            <a:spAutoFit/>
          </a:bodyPr>
          <a:lstStyle/>
          <a:p>
            <a:r>
              <a:rPr lang="en-US" sz="3200" b="1" dirty="0">
                <a:latin typeface="Times New Roman" panose="02020603050405020304" pitchFamily="18" charset="0"/>
                <a:cs typeface="Times New Roman" panose="02020603050405020304" pitchFamily="18" charset="0"/>
              </a:rPr>
              <a:t> 3. </a:t>
            </a:r>
            <a:r>
              <a:rPr lang="en-US" sz="3200" b="1" dirty="0" err="1">
                <a:latin typeface="Times New Roman" panose="02020603050405020304" pitchFamily="18" charset="0"/>
                <a:cs typeface="Times New Roman" panose="02020603050405020304" pitchFamily="18" charset="0"/>
              </a:rPr>
              <a:t>Dựa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quả</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tập</a:t>
            </a:r>
            <a:r>
              <a:rPr lang="en-US" sz="3200" b="1" dirty="0">
                <a:latin typeface="Times New Roman" panose="02020603050405020304" pitchFamily="18" charset="0"/>
                <a:cs typeface="Times New Roman" panose="02020603050405020304" pitchFamily="18" charset="0"/>
              </a:rPr>
              <a:t> 2, </a:t>
            </a:r>
            <a:r>
              <a:rPr lang="en-US" sz="3200" b="1" dirty="0" err="1">
                <a:latin typeface="Times New Roman" panose="02020603050405020304" pitchFamily="18" charset="0"/>
                <a:cs typeface="Times New Roman" panose="02020603050405020304" pitchFamily="18" charset="0"/>
              </a:rPr>
              <a:t>đặt</a:t>
            </a:r>
            <a:r>
              <a:rPr lang="en-US" sz="3200" b="1" dirty="0">
                <a:latin typeface="Times New Roman" panose="02020603050405020304" pitchFamily="18" charset="0"/>
                <a:cs typeface="Times New Roman" panose="02020603050405020304" pitchFamily="18" charset="0"/>
              </a:rPr>
              <a:t> 2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2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theo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mẫu</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BBE011E9-916D-42CE-801F-80190316A496}"/>
              </a:ext>
            </a:extLst>
          </p:cNvPr>
          <p:cNvSpPr/>
          <p:nvPr/>
        </p:nvSpPr>
        <p:spPr>
          <a:xfrm>
            <a:off x="1678292" y="2169340"/>
            <a:ext cx="8785460" cy="641023"/>
          </a:xfrm>
          <a:prstGeom prst="roundRect">
            <a:avLst/>
          </a:prstGeom>
          <a:solidFill>
            <a:srgbClr val="99FF33">
              <a:alpha val="6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Những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người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chài</a:t>
            </a:r>
            <a:r>
              <a:rPr lang="en-US" sz="3200" b="1" dirty="0">
                <a:solidFill>
                  <a:schemeClr val="tx1"/>
                </a:solidFill>
                <a:latin typeface="Times New Roman" panose="02020603050405020304" pitchFamily="18" charset="0"/>
                <a:cs typeface="Times New Roman" panose="02020603050405020304" pitchFamily="18" charset="0"/>
              </a:rPr>
              <a:t> ra </a:t>
            </a:r>
            <a:r>
              <a:rPr lang="en-US" sz="3200" b="1" dirty="0" err="1">
                <a:solidFill>
                  <a:schemeClr val="tx1"/>
                </a:solidFill>
                <a:latin typeface="Times New Roman" panose="02020603050405020304" pitchFamily="18" charset="0"/>
                <a:cs typeface="Times New Roman" panose="02020603050405020304" pitchFamily="18" charset="0"/>
              </a:rPr>
              <a:t>khơi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gì</a:t>
            </a:r>
            <a:r>
              <a:rPr lang="en-US" sz="3200" b="1" dirty="0">
                <a:solidFill>
                  <a:schemeClr val="tx1"/>
                </a:solidFill>
                <a:latin typeface="Times New Roman" panose="02020603050405020304" pitchFamily="18" charset="0"/>
                <a:cs typeface="Times New Roman" panose="02020603050405020304" pitchFamily="18" charset="0"/>
              </a:rPr>
              <a:t>? </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FE59213B-DC1B-4DB9-AECD-42E986819CA7}"/>
              </a:ext>
            </a:extLst>
          </p:cNvPr>
          <p:cNvSpPr/>
          <p:nvPr/>
        </p:nvSpPr>
        <p:spPr>
          <a:xfrm>
            <a:off x="1534066" y="2997245"/>
            <a:ext cx="8785461" cy="641023"/>
          </a:xfrm>
          <a:prstGeom prst="roundRect">
            <a:avLst/>
          </a:prstGeom>
          <a:solidFill>
            <a:schemeClr val="accent4">
              <a:lumMod val="7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Những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người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chài</a:t>
            </a:r>
            <a:r>
              <a:rPr lang="en-US" sz="3200" b="1" dirty="0">
                <a:solidFill>
                  <a:schemeClr val="tx1"/>
                </a:solidFill>
                <a:latin typeface="Times New Roman" panose="02020603050405020304" pitchFamily="18" charset="0"/>
                <a:cs typeface="Times New Roman" panose="02020603050405020304" pitchFamily="18" charset="0"/>
              </a:rPr>
              <a:t> ra </a:t>
            </a:r>
            <a:r>
              <a:rPr lang="en-US" sz="3200" b="1" dirty="0" err="1">
                <a:solidFill>
                  <a:schemeClr val="tx1"/>
                </a:solidFill>
                <a:latin typeface="Times New Roman" panose="02020603050405020304" pitchFamily="18" charset="0"/>
                <a:cs typeface="Times New Roman" panose="02020603050405020304" pitchFamily="18" charset="0"/>
              </a:rPr>
              <a:t>khơi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đánh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cá</a:t>
            </a:r>
            <a:r>
              <a:rPr lang="en-US" sz="3200" b="1" dirty="0">
                <a:solidFill>
                  <a:schemeClr val="tx1"/>
                </a:solidFill>
                <a:latin typeface="Times New Roman" panose="02020603050405020304" pitchFamily="18" charset="0"/>
                <a:cs typeface="Times New Roman" panose="02020603050405020304" pitchFamily="18" charset="0"/>
              </a:rPr>
              <a:t>.</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A42082B-250E-4048-81ED-B498747AF1B2}"/>
              </a:ext>
            </a:extLst>
          </p:cNvPr>
          <p:cNvSpPr txBox="1"/>
          <p:nvPr/>
        </p:nvSpPr>
        <p:spPr>
          <a:xfrm>
            <a:off x="709769" y="1716843"/>
            <a:ext cx="1107440"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M:</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82133348-2BC8-4FEA-9A95-70B9DFF9EB05}"/>
              </a:ext>
            </a:extLst>
          </p:cNvPr>
          <p:cNvSpPr/>
          <p:nvPr/>
        </p:nvSpPr>
        <p:spPr>
          <a:xfrm>
            <a:off x="1193242" y="3764317"/>
            <a:ext cx="9170387" cy="6410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chú</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bộ</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đội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hải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quân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tuần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gì</a:t>
            </a:r>
            <a:r>
              <a:rPr lang="en-US" sz="3200" b="1" dirty="0">
                <a:solidFill>
                  <a:schemeClr val="tx1"/>
                </a:solidFill>
                <a:latin typeface="Times New Roman" panose="02020603050405020304" pitchFamily="18" charset="0"/>
                <a:cs typeface="Times New Roman" panose="02020603050405020304" pitchFamily="18" charset="0"/>
              </a:rPr>
              <a:t>? </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AD3A7807-2B5C-42BB-93DB-E17A51FAB3B1}"/>
              </a:ext>
            </a:extLst>
          </p:cNvPr>
          <p:cNvSpPr/>
          <p:nvPr/>
        </p:nvSpPr>
        <p:spPr>
          <a:xfrm>
            <a:off x="1193242" y="4252112"/>
            <a:ext cx="11384782" cy="6410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chú</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bộ</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đội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hải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quân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tuần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canh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giữ</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biển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đảo</a:t>
            </a:r>
            <a:r>
              <a:rPr lang="en-US" sz="3200" b="1" dirty="0">
                <a:solidFill>
                  <a:schemeClr val="tx1"/>
                </a:solidFill>
                <a:latin typeface="Times New Roman" panose="02020603050405020304" pitchFamily="18" charset="0"/>
                <a:cs typeface="Times New Roman" panose="02020603050405020304" pitchFamily="18" charset="0"/>
              </a:rPr>
              <a:t>.</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22" name="Rectangle: Rounded Corners 21">
            <a:extLst>
              <a:ext uri="{FF2B5EF4-FFF2-40B4-BE49-F238E27FC236}">
                <a16:creationId xmlns:a16="http://schemas.microsoft.com/office/drawing/2014/main" id="{04A4F470-8C15-486E-8053-D127A74C6643}"/>
              </a:ext>
            </a:extLst>
          </p:cNvPr>
          <p:cNvSpPr/>
          <p:nvPr/>
        </p:nvSpPr>
        <p:spPr>
          <a:xfrm>
            <a:off x="1193242" y="4798493"/>
            <a:ext cx="10207450" cy="6410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Những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người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dân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biển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lồng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bè</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gì</a:t>
            </a:r>
            <a:r>
              <a:rPr lang="en-US" sz="3200" b="1" dirty="0">
                <a:solidFill>
                  <a:srgbClr val="0000FF"/>
                </a:solidFill>
                <a:latin typeface="Times New Roman" panose="02020603050405020304" pitchFamily="18" charset="0"/>
                <a:cs typeface="Times New Roman" panose="02020603050405020304" pitchFamily="18" charset="0"/>
              </a:rPr>
              <a:t>? </a:t>
            </a:r>
            <a:endParaRPr lang="vi-VN" sz="3200" b="1" dirty="0">
              <a:solidFill>
                <a:srgbClr val="0000FF"/>
              </a:solidFill>
              <a:latin typeface="Times New Roman" panose="02020603050405020304" pitchFamily="18" charset="0"/>
              <a:cs typeface="Times New Roman" panose="02020603050405020304" pitchFamily="18" charset="0"/>
            </a:endParaRPr>
          </a:p>
        </p:txBody>
      </p:sp>
      <p:sp>
        <p:nvSpPr>
          <p:cNvPr id="24" name="Rectangle: Rounded Corners 23">
            <a:extLst>
              <a:ext uri="{FF2B5EF4-FFF2-40B4-BE49-F238E27FC236}">
                <a16:creationId xmlns:a16="http://schemas.microsoft.com/office/drawing/2014/main" id="{97475C79-2EDB-4E1C-89E8-D16C334D9C9C}"/>
              </a:ext>
            </a:extLst>
          </p:cNvPr>
          <p:cNvSpPr/>
          <p:nvPr/>
        </p:nvSpPr>
        <p:spPr>
          <a:xfrm>
            <a:off x="1165400" y="5512157"/>
            <a:ext cx="11384782" cy="6410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Những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người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dân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biển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lồng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bè</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nuôi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tôm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cá</a:t>
            </a:r>
            <a:r>
              <a:rPr lang="en-US" sz="3200" b="1" dirty="0">
                <a:solidFill>
                  <a:srgbClr val="0000FF"/>
                </a:solidFill>
                <a:latin typeface="Times New Roman" panose="02020603050405020304" pitchFamily="18" charset="0"/>
                <a:cs typeface="Times New Roman" panose="02020603050405020304" pitchFamily="18" charset="0"/>
              </a:rPr>
              <a:t>.</a:t>
            </a:r>
            <a:endParaRPr lang="vi-VN" sz="3200" b="1" dirty="0">
              <a:solidFill>
                <a:srgbClr val="0000FF"/>
              </a:solidFill>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E271B4BA-D196-41C3-9373-57065073E5B6}"/>
              </a:ext>
            </a:extLst>
          </p:cNvPr>
          <p:cNvCxnSpPr>
            <a:cxnSpLocks/>
          </p:cNvCxnSpPr>
          <p:nvPr/>
        </p:nvCxnSpPr>
        <p:spPr>
          <a:xfrm>
            <a:off x="2308954" y="1178050"/>
            <a:ext cx="145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271B4BA-D196-41C3-9373-57065073E5B6}"/>
              </a:ext>
            </a:extLst>
          </p:cNvPr>
          <p:cNvCxnSpPr>
            <a:cxnSpLocks/>
          </p:cNvCxnSpPr>
          <p:nvPr/>
        </p:nvCxnSpPr>
        <p:spPr>
          <a:xfrm>
            <a:off x="4058241" y="1178050"/>
            <a:ext cx="145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271B4BA-D196-41C3-9373-57065073E5B6}"/>
              </a:ext>
            </a:extLst>
          </p:cNvPr>
          <p:cNvCxnSpPr>
            <a:cxnSpLocks/>
          </p:cNvCxnSpPr>
          <p:nvPr/>
        </p:nvCxnSpPr>
        <p:spPr>
          <a:xfrm>
            <a:off x="5926797" y="1178050"/>
            <a:ext cx="19980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271B4BA-D196-41C3-9373-57065073E5B6}"/>
              </a:ext>
            </a:extLst>
          </p:cNvPr>
          <p:cNvCxnSpPr>
            <a:cxnSpLocks/>
          </p:cNvCxnSpPr>
          <p:nvPr/>
        </p:nvCxnSpPr>
        <p:spPr>
          <a:xfrm flipV="1">
            <a:off x="8630241" y="1178050"/>
            <a:ext cx="1971498" cy="251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885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64" presetClass="path" presetSubtype="0" accel="50000" decel="50000" fill="hold" grpId="0" nodeType="withEffect">
                                  <p:stCondLst>
                                    <p:cond delay="0"/>
                                  </p:stCondLst>
                                  <p:childTnLst>
                                    <p:animMotion origin="layout" path="M 3.33333E-6 -7.40741E-7 L -0.00131 -0.11643 " pathEditMode="relative" rAng="0" ptsTypes="AA">
                                      <p:cBhvr>
                                        <p:cTn id="26" dur="2000" fill="hold"/>
                                        <p:tgtEl>
                                          <p:spTgt spid="2"/>
                                        </p:tgtEl>
                                        <p:attrNameLst>
                                          <p:attrName>ppt_x</p:attrName>
                                          <p:attrName>ppt_y</p:attrName>
                                        </p:attrNameLst>
                                      </p:cBhvr>
                                      <p:rCtr x="-65" y="-5833"/>
                                    </p:animMotion>
                                  </p:childTnLst>
                                </p:cTn>
                              </p:par>
                              <p:par>
                                <p:cTn id="27" presetID="64" presetClass="path" presetSubtype="0" accel="50000" decel="50000" fill="hold" grpId="0" nodeType="withEffect">
                                  <p:stCondLst>
                                    <p:cond delay="0"/>
                                  </p:stCondLst>
                                  <p:childTnLst>
                                    <p:animMotion origin="layout" path="M 3.33333E-6 -4.81481E-6 L -7.37257E-18 -0.18658 " pathEditMode="relative" rAng="0" ptsTypes="AA">
                                      <p:cBhvr>
                                        <p:cTn id="28" dur="2000" fill="hold"/>
                                        <p:tgtEl>
                                          <p:spTgt spid="17"/>
                                        </p:tgtEl>
                                        <p:attrNameLst>
                                          <p:attrName>ppt_x</p:attrName>
                                          <p:attrName>ppt_y</p:attrName>
                                        </p:attrNameLst>
                                      </p:cBhvr>
                                      <p:rCtr x="104" y="-9306"/>
                                    </p:animMotion>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20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2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20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7" grpId="0" animBg="1"/>
      <p:bldP spid="17" grpId="1" animBg="1"/>
      <p:bldP spid="3" grpId="0"/>
      <p:bldP spid="16" grpId="0"/>
      <p:bldP spid="20" grpId="0"/>
      <p:bldP spid="22"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3313043" y="1073426"/>
            <a:ext cx="7911548" cy="1815547"/>
          </a:xfrm>
          <a:prstGeom prst="wedgeEllipseCallout">
            <a:avLst>
              <a:gd name="adj1" fmla="val -38086"/>
              <a:gd name="adj2" fmla="val 73834"/>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Cụm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từ</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Để</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làm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gì</a:t>
            </a:r>
            <a:r>
              <a:rPr lang="en-US" sz="3600" b="1" dirty="0">
                <a:solidFill>
                  <a:schemeClr val="tx1"/>
                </a:solidFill>
                <a:latin typeface="Times New Roman" panose="02020603050405020304" pitchFamily="18" charset="0"/>
                <a:cs typeface="Times New Roman" panose="02020603050405020304" pitchFamily="18" charset="0"/>
              </a:rPr>
              <a:t> ? </a:t>
            </a:r>
            <a:r>
              <a:rPr lang="en-US" sz="3600" b="1" dirty="0" err="1">
                <a:solidFill>
                  <a:schemeClr val="tx1"/>
                </a:solidFill>
                <a:latin typeface="Times New Roman" panose="02020603050405020304" pitchFamily="18" charset="0"/>
                <a:cs typeface="Times New Roman" panose="02020603050405020304" pitchFamily="18" charset="0"/>
              </a:rPr>
              <a:t>dùng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để</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hỏi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về</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điều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gì</a:t>
            </a:r>
            <a:r>
              <a:rPr lang="en-US" sz="3600" b="1" dirty="0">
                <a:solidFill>
                  <a:schemeClr val="tx1"/>
                </a:solidFill>
                <a:latin typeface="Times New Roman" panose="02020603050405020304" pitchFamily="18" charset="0"/>
                <a:cs typeface="Times New Roman" panose="02020603050405020304" pitchFamily="18" charset="0"/>
              </a:rPr>
              <a:t> ?</a:t>
            </a:r>
          </a:p>
        </p:txBody>
      </p:sp>
      <p:sp>
        <p:nvSpPr>
          <p:cNvPr id="5" name="Rounded Rectangle 4"/>
          <p:cNvSpPr/>
          <p:nvPr/>
        </p:nvSpPr>
        <p:spPr>
          <a:xfrm>
            <a:off x="1504121" y="3250096"/>
            <a:ext cx="9183758" cy="2239618"/>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Times New Roman" panose="02020603050405020304" pitchFamily="18" charset="0"/>
                <a:cs typeface="Times New Roman" panose="02020603050405020304" pitchFamily="18" charset="0"/>
              </a:rPr>
              <a:t>Cụm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từ</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Để</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gì</a:t>
            </a:r>
            <a:r>
              <a:rPr lang="en-US" sz="3600" dirty="0">
                <a:solidFill>
                  <a:schemeClr val="tx1"/>
                </a:solidFill>
                <a:latin typeface="Times New Roman" panose="02020603050405020304" pitchFamily="18" charset="0"/>
                <a:cs typeface="Times New Roman" panose="02020603050405020304" pitchFamily="18" charset="0"/>
              </a:rPr>
              <a:t> ? </a:t>
            </a:r>
            <a:r>
              <a:rPr lang="en-US" sz="3600" dirty="0" err="1">
                <a:solidFill>
                  <a:schemeClr val="tx1"/>
                </a:solidFill>
                <a:latin typeface="Times New Roman" panose="02020603050405020304" pitchFamily="18" charset="0"/>
                <a:cs typeface="Times New Roman" panose="02020603050405020304" pitchFamily="18" charset="0"/>
              </a:rPr>
              <a:t>dùng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để</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hỏi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về</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mục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đích</a:t>
            </a:r>
            <a:endParaRPr lang="en-US"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152847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8A11654C-DDDF-4ABA-8EEF-C17775ED0FF5}"/>
              </a:ext>
            </a:extLst>
          </p:cNvPr>
          <p:cNvSpPr/>
          <p:nvPr/>
        </p:nvSpPr>
        <p:spPr>
          <a:xfrm>
            <a:off x="2106487" y="0"/>
            <a:ext cx="5558816" cy="6856754"/>
          </a:xfrm>
          <a:custGeom>
            <a:avLst/>
            <a:gdLst>
              <a:gd name="connsiteX0" fmla="*/ 0 w 5558816"/>
              <a:gd name="connsiteY0" fmla="*/ 0 h 6881992"/>
              <a:gd name="connsiteX1" fmla="*/ 182458 w 5558816"/>
              <a:gd name="connsiteY1" fmla="*/ 0 h 6881992"/>
              <a:gd name="connsiteX2" fmla="*/ 5558816 w 5558816"/>
              <a:gd name="connsiteY2" fmla="*/ 6881992 h 6881992"/>
              <a:gd name="connsiteX3" fmla="*/ 0 w 5558816"/>
              <a:gd name="connsiteY3" fmla="*/ 6881992 h 6881992"/>
            </a:gdLst>
            <a:ahLst/>
            <a:cxnLst>
              <a:cxn ang="0">
                <a:pos x="connsiteX0" y="connsiteY0"/>
              </a:cxn>
              <a:cxn ang="0">
                <a:pos x="connsiteX1" y="connsiteY1"/>
              </a:cxn>
              <a:cxn ang="0">
                <a:pos x="connsiteX2" y="connsiteY2"/>
              </a:cxn>
              <a:cxn ang="0">
                <a:pos x="connsiteX3" y="connsiteY3"/>
              </a:cxn>
            </a:cxnLst>
            <a:rect l="l" t="t" r="r" b="b"/>
            <a:pathLst>
              <a:path w="5558816" h="6881992">
                <a:moveTo>
                  <a:pt x="0" y="0"/>
                </a:moveTo>
                <a:lnTo>
                  <a:pt x="182458" y="0"/>
                </a:lnTo>
                <a:lnTo>
                  <a:pt x="5558816" y="6881992"/>
                </a:lnTo>
                <a:lnTo>
                  <a:pt x="0" y="6881992"/>
                </a:lnTo>
                <a:close/>
              </a:path>
            </a:pathLst>
          </a:custGeom>
          <a:solidFill>
            <a:srgbClr val="F094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 name="3">
            <a:extLst>
              <a:ext uri="{FF2B5EF4-FFF2-40B4-BE49-F238E27FC236}">
                <a16:creationId xmlns:a16="http://schemas.microsoft.com/office/drawing/2014/main" id="{0A295D24-B15B-42B1-8DE2-8741941BE604}"/>
              </a:ext>
            </a:extLst>
          </p:cNvPr>
          <p:cNvSpPr/>
          <p:nvPr/>
        </p:nvSpPr>
        <p:spPr>
          <a:xfrm>
            <a:off x="-17252" y="1246"/>
            <a:ext cx="2198450" cy="6858000"/>
          </a:xfrm>
          <a:prstGeom prst="rect">
            <a:avLst/>
          </a:prstGeom>
          <a:solidFill>
            <a:srgbClr val="F09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4" name="6">
            <a:extLst>
              <a:ext uri="{FF2B5EF4-FFF2-40B4-BE49-F238E27FC236}">
                <a16:creationId xmlns:a16="http://schemas.microsoft.com/office/drawing/2014/main" id="{67085E1A-1A05-4834-BDFE-A021CD217E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695" t="13963" r="15432" b="9410"/>
          <a:stretch/>
        </p:blipFill>
        <p:spPr>
          <a:xfrm rot="5400000">
            <a:off x="3609758" y="-2314240"/>
            <a:ext cx="4609960" cy="10153714"/>
          </a:xfrm>
          <a:prstGeom prst="rect">
            <a:avLst/>
          </a:prstGeom>
          <a:effectLst>
            <a:outerShdw blurRad="152400" dist="76200" dir="5400000" algn="t" rotWithShape="0">
              <a:prstClr val="black">
                <a:alpha val="40000"/>
              </a:prstClr>
            </a:outerShdw>
          </a:effectLst>
        </p:spPr>
      </p:pic>
      <p:cxnSp>
        <p:nvCxnSpPr>
          <p:cNvPr id="5" name="17">
            <a:extLst>
              <a:ext uri="{FF2B5EF4-FFF2-40B4-BE49-F238E27FC236}">
                <a16:creationId xmlns:a16="http://schemas.microsoft.com/office/drawing/2014/main" id="{9E33FF87-1BC4-40F9-ADF7-1CBE9AB121CF}"/>
              </a:ext>
            </a:extLst>
          </p:cNvPr>
          <p:cNvCxnSpPr>
            <a:cxnSpLocks/>
          </p:cNvCxnSpPr>
          <p:nvPr/>
        </p:nvCxnSpPr>
        <p:spPr>
          <a:xfrm>
            <a:off x="724619" y="2518913"/>
            <a:ext cx="98341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19">
            <a:extLst>
              <a:ext uri="{FF2B5EF4-FFF2-40B4-BE49-F238E27FC236}">
                <a16:creationId xmlns:a16="http://schemas.microsoft.com/office/drawing/2014/main" id="{CF742677-0762-4856-B619-D7E63B6E5EBE}"/>
              </a:ext>
            </a:extLst>
          </p:cNvPr>
          <p:cNvCxnSpPr>
            <a:cxnSpLocks/>
          </p:cNvCxnSpPr>
          <p:nvPr/>
        </p:nvCxnSpPr>
        <p:spPr>
          <a:xfrm>
            <a:off x="1009290" y="2664441"/>
            <a:ext cx="37956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21">
            <a:extLst>
              <a:ext uri="{FF2B5EF4-FFF2-40B4-BE49-F238E27FC236}">
                <a16:creationId xmlns:a16="http://schemas.microsoft.com/office/drawing/2014/main" id="{3D061997-5C91-4D28-9FCA-CE356C6FBF87}"/>
              </a:ext>
            </a:extLst>
          </p:cNvPr>
          <p:cNvCxnSpPr>
            <a:cxnSpLocks/>
          </p:cNvCxnSpPr>
          <p:nvPr/>
        </p:nvCxnSpPr>
        <p:spPr>
          <a:xfrm>
            <a:off x="2280565" y="1023116"/>
            <a:ext cx="37956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22">
            <a:extLst>
              <a:ext uri="{FF2B5EF4-FFF2-40B4-BE49-F238E27FC236}">
                <a16:creationId xmlns:a16="http://schemas.microsoft.com/office/drawing/2014/main" id="{EF1D8500-3039-41BE-8642-FB07BFED60B8}"/>
              </a:ext>
            </a:extLst>
          </p:cNvPr>
          <p:cNvCxnSpPr>
            <a:cxnSpLocks/>
          </p:cNvCxnSpPr>
          <p:nvPr/>
        </p:nvCxnSpPr>
        <p:spPr>
          <a:xfrm>
            <a:off x="10389395" y="1333667"/>
            <a:ext cx="66966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24">
            <a:extLst>
              <a:ext uri="{FF2B5EF4-FFF2-40B4-BE49-F238E27FC236}">
                <a16:creationId xmlns:a16="http://schemas.microsoft.com/office/drawing/2014/main" id="{EDD2C576-0A0B-4FEC-A6B9-57D4B2CA893C}"/>
              </a:ext>
            </a:extLst>
          </p:cNvPr>
          <p:cNvCxnSpPr>
            <a:cxnSpLocks/>
          </p:cNvCxnSpPr>
          <p:nvPr/>
        </p:nvCxnSpPr>
        <p:spPr>
          <a:xfrm>
            <a:off x="10803463" y="1195644"/>
            <a:ext cx="66966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25">
            <a:extLst>
              <a:ext uri="{FF2B5EF4-FFF2-40B4-BE49-F238E27FC236}">
                <a16:creationId xmlns:a16="http://schemas.microsoft.com/office/drawing/2014/main" id="{093F6B2F-9E8C-435D-B763-AEA8C219A7F0}"/>
              </a:ext>
            </a:extLst>
          </p:cNvPr>
          <p:cNvCxnSpPr>
            <a:cxnSpLocks/>
          </p:cNvCxnSpPr>
          <p:nvPr/>
        </p:nvCxnSpPr>
        <p:spPr>
          <a:xfrm>
            <a:off x="10724229" y="3775494"/>
            <a:ext cx="66966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26">
            <a:extLst>
              <a:ext uri="{FF2B5EF4-FFF2-40B4-BE49-F238E27FC236}">
                <a16:creationId xmlns:a16="http://schemas.microsoft.com/office/drawing/2014/main" id="{09DA45AC-4D60-4EEA-866A-00FB0EB0DE3B}"/>
              </a:ext>
            </a:extLst>
          </p:cNvPr>
          <p:cNvCxnSpPr>
            <a:cxnSpLocks/>
          </p:cNvCxnSpPr>
          <p:nvPr/>
        </p:nvCxnSpPr>
        <p:spPr>
          <a:xfrm>
            <a:off x="10882697" y="3901657"/>
            <a:ext cx="25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28">
            <a:extLst>
              <a:ext uri="{FF2B5EF4-FFF2-40B4-BE49-F238E27FC236}">
                <a16:creationId xmlns:a16="http://schemas.microsoft.com/office/drawing/2014/main" id="{90F128AB-2A4E-43E5-97F4-22CC7D474E71}"/>
              </a:ext>
            </a:extLst>
          </p:cNvPr>
          <p:cNvCxnSpPr>
            <a:cxnSpLocks/>
          </p:cNvCxnSpPr>
          <p:nvPr/>
        </p:nvCxnSpPr>
        <p:spPr>
          <a:xfrm>
            <a:off x="4885895" y="6230789"/>
            <a:ext cx="25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29">
            <a:extLst>
              <a:ext uri="{FF2B5EF4-FFF2-40B4-BE49-F238E27FC236}">
                <a16:creationId xmlns:a16="http://schemas.microsoft.com/office/drawing/2014/main" id="{F6FBD7E5-A848-45DA-B90A-601AD7BFDA61}"/>
              </a:ext>
            </a:extLst>
          </p:cNvPr>
          <p:cNvSpPr/>
          <p:nvPr/>
        </p:nvSpPr>
        <p:spPr>
          <a:xfrm>
            <a:off x="1684185" y="3901657"/>
            <a:ext cx="126521" cy="126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4" name="30">
            <a:extLst>
              <a:ext uri="{FF2B5EF4-FFF2-40B4-BE49-F238E27FC236}">
                <a16:creationId xmlns:a16="http://schemas.microsoft.com/office/drawing/2014/main" id="{DAC81680-EC3C-456B-AC1B-B4D62833278A}"/>
              </a:ext>
            </a:extLst>
          </p:cNvPr>
          <p:cNvSpPr/>
          <p:nvPr/>
        </p:nvSpPr>
        <p:spPr>
          <a:xfrm>
            <a:off x="1684185" y="4169395"/>
            <a:ext cx="126521" cy="126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5" name="31">
            <a:extLst>
              <a:ext uri="{FF2B5EF4-FFF2-40B4-BE49-F238E27FC236}">
                <a16:creationId xmlns:a16="http://schemas.microsoft.com/office/drawing/2014/main" id="{B7E8A5F4-80D0-4378-873A-1AFC6C936174}"/>
              </a:ext>
            </a:extLst>
          </p:cNvPr>
          <p:cNvSpPr/>
          <p:nvPr/>
        </p:nvSpPr>
        <p:spPr>
          <a:xfrm>
            <a:off x="1681311" y="4477072"/>
            <a:ext cx="126521" cy="126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32">
            <a:extLst>
              <a:ext uri="{FF2B5EF4-FFF2-40B4-BE49-F238E27FC236}">
                <a16:creationId xmlns:a16="http://schemas.microsoft.com/office/drawing/2014/main" id="{5ED2F97C-03C1-46AA-93B9-D4562065573D}"/>
              </a:ext>
            </a:extLst>
          </p:cNvPr>
          <p:cNvSpPr/>
          <p:nvPr/>
        </p:nvSpPr>
        <p:spPr>
          <a:xfrm>
            <a:off x="10803463" y="2174854"/>
            <a:ext cx="130646" cy="1306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7" name="33">
            <a:extLst>
              <a:ext uri="{FF2B5EF4-FFF2-40B4-BE49-F238E27FC236}">
                <a16:creationId xmlns:a16="http://schemas.microsoft.com/office/drawing/2014/main" id="{7EB82FD3-4270-4605-8514-1185115DC8F1}"/>
              </a:ext>
            </a:extLst>
          </p:cNvPr>
          <p:cNvSpPr/>
          <p:nvPr/>
        </p:nvSpPr>
        <p:spPr>
          <a:xfrm>
            <a:off x="9295686" y="6230789"/>
            <a:ext cx="322170" cy="322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8" name="34">
            <a:extLst>
              <a:ext uri="{FF2B5EF4-FFF2-40B4-BE49-F238E27FC236}">
                <a16:creationId xmlns:a16="http://schemas.microsoft.com/office/drawing/2014/main" id="{5BC57DCA-E49E-4ECD-9154-FC00806210F4}"/>
              </a:ext>
            </a:extLst>
          </p:cNvPr>
          <p:cNvSpPr/>
          <p:nvPr/>
        </p:nvSpPr>
        <p:spPr>
          <a:xfrm>
            <a:off x="9784141" y="6461396"/>
            <a:ext cx="144853" cy="1448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9" name="35">
            <a:extLst>
              <a:ext uri="{FF2B5EF4-FFF2-40B4-BE49-F238E27FC236}">
                <a16:creationId xmlns:a16="http://schemas.microsoft.com/office/drawing/2014/main" id="{B622EADE-7D93-4CA0-BDB3-A16297015644}"/>
              </a:ext>
            </a:extLst>
          </p:cNvPr>
          <p:cNvSpPr/>
          <p:nvPr/>
        </p:nvSpPr>
        <p:spPr>
          <a:xfrm>
            <a:off x="649748" y="963852"/>
            <a:ext cx="231787" cy="231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0" name="36">
            <a:extLst>
              <a:ext uri="{FF2B5EF4-FFF2-40B4-BE49-F238E27FC236}">
                <a16:creationId xmlns:a16="http://schemas.microsoft.com/office/drawing/2014/main" id="{68BC9D8F-F623-4EA4-815D-8DE3483F08F8}"/>
              </a:ext>
            </a:extLst>
          </p:cNvPr>
          <p:cNvSpPr/>
          <p:nvPr/>
        </p:nvSpPr>
        <p:spPr>
          <a:xfrm>
            <a:off x="961988" y="740548"/>
            <a:ext cx="144853" cy="1448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 name="37">
            <a:extLst>
              <a:ext uri="{FF2B5EF4-FFF2-40B4-BE49-F238E27FC236}">
                <a16:creationId xmlns:a16="http://schemas.microsoft.com/office/drawing/2014/main" id="{8A57394D-355B-4FB7-ACFB-32138A2F51DA}"/>
              </a:ext>
            </a:extLst>
          </p:cNvPr>
          <p:cNvSpPr/>
          <p:nvPr/>
        </p:nvSpPr>
        <p:spPr>
          <a:xfrm>
            <a:off x="943131" y="5351811"/>
            <a:ext cx="231787" cy="231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 name="38">
            <a:extLst>
              <a:ext uri="{FF2B5EF4-FFF2-40B4-BE49-F238E27FC236}">
                <a16:creationId xmlns:a16="http://schemas.microsoft.com/office/drawing/2014/main" id="{8E161094-691A-471C-8632-65F1684C5961}"/>
              </a:ext>
            </a:extLst>
          </p:cNvPr>
          <p:cNvSpPr/>
          <p:nvPr/>
        </p:nvSpPr>
        <p:spPr>
          <a:xfrm>
            <a:off x="9835236" y="1101881"/>
            <a:ext cx="93758" cy="937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 name="39">
            <a:extLst>
              <a:ext uri="{FF2B5EF4-FFF2-40B4-BE49-F238E27FC236}">
                <a16:creationId xmlns:a16="http://schemas.microsoft.com/office/drawing/2014/main" id="{D7AC1928-DA19-45C2-8771-B16711E0A7BD}"/>
              </a:ext>
            </a:extLst>
          </p:cNvPr>
          <p:cNvSpPr/>
          <p:nvPr/>
        </p:nvSpPr>
        <p:spPr>
          <a:xfrm>
            <a:off x="11473132" y="4180858"/>
            <a:ext cx="156520" cy="156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7" name="TextBox 26">
            <a:extLst>
              <a:ext uri="{FF2B5EF4-FFF2-40B4-BE49-F238E27FC236}">
                <a16:creationId xmlns:a16="http://schemas.microsoft.com/office/drawing/2014/main" id="{D2498525-6E24-4DAE-87BF-7802486B196A}"/>
              </a:ext>
            </a:extLst>
          </p:cNvPr>
          <p:cNvSpPr txBox="1"/>
          <p:nvPr/>
        </p:nvSpPr>
        <p:spPr>
          <a:xfrm>
            <a:off x="1167759" y="1232044"/>
            <a:ext cx="9635704" cy="3016210"/>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6000" b="1" i="0" u="none" strike="noStrike" kern="1200" cap="none" spc="0" normalizeH="0" baseline="0" noProof="0" dirty="0" err="1">
                <a:ln w="12700">
                  <a:solidFill>
                    <a:srgbClr val="4472C4"/>
                  </a:solidFill>
                  <a:prstDash val="solid"/>
                </a:ln>
                <a:solidFill>
                  <a:schemeClr val="accent5">
                    <a:lumMod val="75000"/>
                  </a:schemeClr>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6000" b="1" i="0" u="none" strike="noStrike" kern="1200" cap="none" spc="0" normalizeH="0" baseline="0" noProof="0" dirty="0">
                <a:ln w="12700">
                  <a:solidFill>
                    <a:srgbClr val="4472C4"/>
                  </a:solidFill>
                  <a:prstDash val="solid"/>
                </a:ln>
                <a:solidFill>
                  <a:schemeClr val="accent5">
                    <a:lumMod val="75000"/>
                  </a:schemeClr>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22</a:t>
            </a:r>
          </a:p>
          <a:p>
            <a:pPr marL="0" marR="0" lvl="0" indent="0" algn="ctr" defTabSz="914400" rtl="0" eaLnBrk="1" fontAlgn="auto" latinLnBrk="0" hangingPunct="1">
              <a:spcBef>
                <a:spcPts val="0"/>
              </a:spcBef>
              <a:spcAft>
                <a:spcPts val="0"/>
              </a:spcAft>
              <a:buClrTx/>
              <a:buSzTx/>
              <a:buFontTx/>
              <a:buNone/>
              <a:tabLst/>
              <a:defRPr/>
            </a:pPr>
            <a:r>
              <a:rPr lang="en-US" sz="6600" b="1" dirty="0" err="1">
                <a:ln w="12700">
                  <a:solidFill>
                    <a:srgbClr val="4472C4"/>
                  </a:solidFill>
                  <a:prstDash val="solid"/>
                </a:ln>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Thư</a:t>
            </a:r>
            <a:r>
              <a:rPr lang="en-US" sz="6600" b="1" dirty="0">
                <a:ln w="12700">
                  <a:solidFill>
                    <a:srgbClr val="4472C4"/>
                  </a:solidFill>
                  <a:prstDash val="solid"/>
                </a:ln>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6600" b="1" dirty="0" err="1">
                <a:ln w="12700">
                  <a:solidFill>
                    <a:srgbClr val="4472C4"/>
                  </a:solidFill>
                  <a:prstDash val="solid"/>
                </a:ln>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gửi</a:t>
            </a:r>
            <a:r>
              <a:rPr lang="en-US" sz="6600" b="1" dirty="0">
                <a:ln w="12700">
                  <a:solidFill>
                    <a:srgbClr val="4472C4"/>
                  </a:solidFill>
                  <a:prstDash val="solid"/>
                </a:ln>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6600" b="1" dirty="0" err="1">
                <a:ln w="12700">
                  <a:solidFill>
                    <a:srgbClr val="4472C4"/>
                  </a:solidFill>
                  <a:prstDash val="solid"/>
                </a:ln>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bố</a:t>
            </a:r>
            <a:r>
              <a:rPr lang="en-US" sz="6600" b="1" dirty="0">
                <a:ln w="12700">
                  <a:solidFill>
                    <a:srgbClr val="4472C4"/>
                  </a:solidFill>
                  <a:prstDash val="solid"/>
                </a:ln>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6600" b="1" dirty="0" err="1">
                <a:ln w="12700">
                  <a:solidFill>
                    <a:srgbClr val="4472C4"/>
                  </a:solidFill>
                  <a:prstDash val="solid"/>
                </a:ln>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ngoài</a:t>
            </a:r>
            <a:r>
              <a:rPr lang="en-US" sz="6600" b="1" dirty="0">
                <a:ln w="12700">
                  <a:solidFill>
                    <a:srgbClr val="4472C4"/>
                  </a:solidFill>
                  <a:prstDash val="solid"/>
                </a:ln>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6600" b="1" dirty="0" err="1">
                <a:ln w="12700">
                  <a:solidFill>
                    <a:srgbClr val="4472C4"/>
                  </a:solidFill>
                  <a:prstDash val="solid"/>
                </a:ln>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đảo</a:t>
            </a:r>
            <a:endParaRPr lang="en-US" sz="6600" b="1" dirty="0">
              <a:ln w="12700">
                <a:solidFill>
                  <a:srgbClr val="4472C4"/>
                </a:solidFill>
                <a:prstDash val="solid"/>
              </a:ln>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4400" rtl="0" eaLnBrk="1" fontAlgn="auto" latinLnBrk="0" hangingPunct="1">
              <a:spcBef>
                <a:spcPts val="0"/>
              </a:spcBef>
              <a:spcAft>
                <a:spcPts val="0"/>
              </a:spcAft>
              <a:buClrTx/>
              <a:buSzTx/>
              <a:buFontTx/>
              <a:buNone/>
              <a:tabLst/>
              <a:defRPr/>
            </a:pPr>
            <a:r>
              <a:rPr kumimoji="0" lang="en-US" sz="3200" b="1" i="0" u="none" strike="noStrike" kern="1200" cap="none" spc="0" normalizeH="0" baseline="0" noProof="0" dirty="0">
                <a:ln w="12700">
                  <a:solidFill>
                    <a:srgbClr val="4472C4"/>
                  </a:solidFill>
                  <a:prstDash val="solid"/>
                </a:ln>
                <a:solidFill>
                  <a:srgbClr val="002060"/>
                </a:solidFill>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w="12700">
                  <a:solidFill>
                    <a:srgbClr val="4472C4"/>
                  </a:solidFill>
                  <a:prstDash val="solid"/>
                </a:ln>
                <a:solidFill>
                  <a:srgbClr val="002060"/>
                </a:solidFill>
                <a:uLnTx/>
                <a:uFillTx/>
                <a:latin typeface="Times New Roman" panose="02020603050405020304" pitchFamily="18" charset="0"/>
                <a:ea typeface="Arial-Rounded" panose="020B0500000000000000" pitchFamily="34" charset="0"/>
                <a:cs typeface="Times New Roman" panose="02020603050405020304" pitchFamily="18" charset="0"/>
              </a:rPr>
              <a:t>Xuân</a:t>
            </a:r>
            <a:r>
              <a:rPr kumimoji="0" lang="en-US" sz="3200" b="1" i="0" u="none" strike="noStrike" kern="1200" cap="none" spc="0" normalizeH="0" noProof="0" dirty="0">
                <a:ln w="12700">
                  <a:solidFill>
                    <a:srgbClr val="4472C4"/>
                  </a:solidFill>
                  <a:prstDash val="solid"/>
                </a:ln>
                <a:solidFill>
                  <a:srgbClr val="002060"/>
                </a:solidFill>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noProof="0" dirty="0" err="1">
                <a:ln w="12700">
                  <a:solidFill>
                    <a:srgbClr val="4472C4"/>
                  </a:solidFill>
                  <a:prstDash val="solid"/>
                </a:ln>
                <a:solidFill>
                  <a:srgbClr val="002060"/>
                </a:solidFill>
                <a:uLnTx/>
                <a:uFillTx/>
                <a:latin typeface="Times New Roman" panose="02020603050405020304" pitchFamily="18" charset="0"/>
                <a:ea typeface="Arial-Rounded" panose="020B0500000000000000" pitchFamily="34" charset="0"/>
                <a:cs typeface="Times New Roman" panose="02020603050405020304" pitchFamily="18" charset="0"/>
              </a:rPr>
              <a:t>Quỳnh</a:t>
            </a:r>
            <a:r>
              <a:rPr kumimoji="0" lang="en-US" sz="3200" b="1" i="0" u="none" strike="noStrike" kern="1200" cap="none" spc="0" normalizeH="0" noProof="0" dirty="0">
                <a:ln w="12700">
                  <a:solidFill>
                    <a:srgbClr val="4472C4"/>
                  </a:solidFill>
                  <a:prstDash val="solid"/>
                </a:ln>
                <a:solidFill>
                  <a:srgbClr val="002060"/>
                </a:solidFill>
                <a:uLnTx/>
                <a:uFillTx/>
                <a:latin typeface="Times New Roman" panose="02020603050405020304" pitchFamily="18" charset="0"/>
                <a:ea typeface="Arial-Rounded" panose="020B0500000000000000" pitchFamily="34" charset="0"/>
                <a:cs typeface="Times New Roman" panose="02020603050405020304" pitchFamily="18" charset="0"/>
              </a:rPr>
              <a:t>)</a:t>
            </a:r>
            <a:endParaRPr lang="en-US" sz="3200" b="1" dirty="0">
              <a:ln w="12700">
                <a:solidFill>
                  <a:srgbClr val="4472C4"/>
                </a:solidFill>
                <a:prstDash val="solid"/>
              </a:ln>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4400" rtl="0" eaLnBrk="1" fontAlgn="auto" latinLnBrk="0" hangingPunct="1">
              <a:spcBef>
                <a:spcPts val="0"/>
              </a:spcBef>
              <a:spcAft>
                <a:spcPts val="0"/>
              </a:spcAft>
              <a:buClrTx/>
              <a:buSzTx/>
              <a:buFontTx/>
              <a:buNone/>
              <a:tabLst/>
              <a:defRPr/>
            </a:pPr>
            <a:r>
              <a:rPr kumimoji="0" lang="en-US" sz="3200" b="1" i="0" u="none" strike="noStrike" kern="1200" cap="none" spc="0" normalizeH="0" noProof="0" dirty="0" err="1" smtClean="0">
                <a:ln w="12700">
                  <a:solidFill>
                    <a:srgbClr val="4472C4"/>
                  </a:solidFill>
                  <a:prstDash val="solid"/>
                </a:ln>
                <a:solidFill>
                  <a:srgbClr val="002060"/>
                </a:solidFill>
                <a:uLnTx/>
                <a:uFillTx/>
                <a:latin typeface="Times New Roman" panose="02020603050405020304" pitchFamily="18" charset="0"/>
                <a:ea typeface="Arial-Rounded" panose="020B0500000000000000" pitchFamily="34" charset="0"/>
                <a:cs typeface="Times New Roman" panose="02020603050405020304" pitchFamily="18" charset="0"/>
              </a:rPr>
              <a:t>Tiết</a:t>
            </a:r>
            <a:r>
              <a:rPr kumimoji="0" lang="en-US" sz="3200" b="1" i="0" u="none" strike="noStrike" kern="1200" cap="none" spc="0" normalizeH="0" noProof="0" dirty="0" smtClean="0">
                <a:ln w="12700">
                  <a:solidFill>
                    <a:srgbClr val="4472C4"/>
                  </a:solidFill>
                  <a:prstDash val="solid"/>
                </a:ln>
                <a:solidFill>
                  <a:srgbClr val="002060"/>
                </a:solidFill>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noProof="0" dirty="0" smtClean="0">
                <a:ln w="12700">
                  <a:solidFill>
                    <a:srgbClr val="4472C4"/>
                  </a:solidFill>
                  <a:prstDash val="solid"/>
                </a:ln>
                <a:solidFill>
                  <a:srgbClr val="002060"/>
                </a:solidFill>
                <a:uLnTx/>
                <a:uFillTx/>
                <a:latin typeface="Times New Roman" panose="02020603050405020304" pitchFamily="18" charset="0"/>
                <a:ea typeface="Arial-Rounded" panose="020B0500000000000000" pitchFamily="34" charset="0"/>
                <a:cs typeface="Times New Roman" panose="02020603050405020304" pitchFamily="18" charset="0"/>
              </a:rPr>
              <a:t>4</a:t>
            </a:r>
            <a:endParaRPr kumimoji="0" lang="en-US" sz="3200" b="1" i="0" u="none" strike="noStrike" kern="1200" cap="none" spc="0" normalizeH="0" baseline="0" noProof="0" dirty="0">
              <a:ln w="12700">
                <a:solidFill>
                  <a:srgbClr val="4472C4"/>
                </a:solidFill>
                <a:prstDash val="solid"/>
              </a:ln>
              <a:solidFill>
                <a:srgbClr val="002060"/>
              </a:solidFill>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3" name="Picture 32">
            <a:extLst>
              <a:ext uri="{FF2B5EF4-FFF2-40B4-BE49-F238E27FC236}">
                <a16:creationId xmlns:a16="http://schemas.microsoft.com/office/drawing/2014/main" id="{D696009B-60B3-4CB5-BDD1-F95D55238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6975" y="2470525"/>
            <a:ext cx="2997677" cy="4193560"/>
          </a:xfrm>
          <a:prstGeom prst="rect">
            <a:avLst/>
          </a:prstGeom>
        </p:spPr>
      </p:pic>
    </p:spTree>
    <p:extLst>
      <p:ext uri="{BB962C8B-B14F-4D97-AF65-F5344CB8AC3E}">
        <p14:creationId xmlns:p14="http://schemas.microsoft.com/office/powerpoint/2010/main" val="3479239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10"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10"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0" presetClass="entr" presetSubtype="0" fill="hold"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par>
                                <p:cTn id="71" presetID="22" presetClass="entr" presetSubtype="4" fill="hold"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down)">
                                      <p:cBhvr>
                                        <p:cTn id="73" dur="500"/>
                                        <p:tgtEl>
                                          <p:spTgt spid="33"/>
                                        </p:tgtEl>
                                      </p:cBhvr>
                                    </p:animEffect>
                                  </p:childTnLst>
                                </p:cTn>
                              </p:par>
                            </p:childTnLst>
                          </p:cTn>
                        </p:par>
                        <p:par>
                          <p:cTn id="74" fill="hold">
                            <p:stCondLst>
                              <p:cond delay="1000"/>
                            </p:stCondLst>
                            <p:childTnLst>
                              <p:par>
                                <p:cTn id="75" presetID="53" presetClass="entr" presetSubtype="16"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p:cTn id="77" dur="500" fill="hold"/>
                                        <p:tgtEl>
                                          <p:spTgt spid="27"/>
                                        </p:tgtEl>
                                        <p:attrNameLst>
                                          <p:attrName>ppt_w</p:attrName>
                                        </p:attrNameLst>
                                      </p:cBhvr>
                                      <p:tavLst>
                                        <p:tav tm="0">
                                          <p:val>
                                            <p:fltVal val="0"/>
                                          </p:val>
                                        </p:tav>
                                        <p:tav tm="100000">
                                          <p:val>
                                            <p:strVal val="#ppt_w"/>
                                          </p:val>
                                        </p:tav>
                                      </p:tavLst>
                                    </p:anim>
                                    <p:anim calcmode="lin" valueType="num">
                                      <p:cBhvr>
                                        <p:cTn id="78" dur="500" fill="hold"/>
                                        <p:tgtEl>
                                          <p:spTgt spid="27"/>
                                        </p:tgtEl>
                                        <p:attrNameLst>
                                          <p:attrName>ppt_h</p:attrName>
                                        </p:attrNameLst>
                                      </p:cBhvr>
                                      <p:tavLst>
                                        <p:tav tm="0">
                                          <p:val>
                                            <p:fltVal val="0"/>
                                          </p:val>
                                        </p:tav>
                                        <p:tav tm="100000">
                                          <p:val>
                                            <p:strVal val="#ppt_h"/>
                                          </p:val>
                                        </p:tav>
                                      </p:tavLst>
                                    </p:anim>
                                    <p:animEffect transition="in" filter="fade">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82922" y="772952"/>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330422" y="3006461"/>
            <a:ext cx="3972713"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Khởi</a:t>
            </a:r>
            <a:r>
              <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 </a:t>
            </a:r>
            <a:r>
              <a:rPr kumimoji="0" lang="en-US" sz="6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động</a:t>
            </a:r>
            <a:endPar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037350" y="2879776"/>
            <a:ext cx="7818554" cy="3240796"/>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1660440" y="149111"/>
            <a:ext cx="8925060" cy="181427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solidFill>
                  <a:schemeClr val="tx1"/>
                </a:solidFill>
                <a:latin typeface="Times New Roman" panose="02020603050405020304" pitchFamily="18" charset="0"/>
                <a:cs typeface="Times New Roman" panose="02020603050405020304" pitchFamily="18" charset="0"/>
              </a:rPr>
              <a:t>Lắng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nghe</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bài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hát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Lớn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lên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em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sẽ</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gì</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cô</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biết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Bạn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nhỏ</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trong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bài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hát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mơ</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ước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lớn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lên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mình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gì</a:t>
            </a:r>
            <a:r>
              <a:rPr lang="en-US" sz="36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32487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1000" fill="hold"/>
                                        <p:tgtEl>
                                          <p:spTgt spid="20"/>
                                        </p:tgtEl>
                                        <p:attrNameLst>
                                          <p:attrName>ppt_x</p:attrName>
                                        </p:attrNameLst>
                                      </p:cBhvr>
                                      <p:tavLst>
                                        <p:tav tm="0">
                                          <p:val>
                                            <p:strVal val="#ppt_x"/>
                                          </p:val>
                                        </p:tav>
                                        <p:tav tm="100000">
                                          <p:val>
                                            <p:strVal val="#ppt_x"/>
                                          </p:val>
                                        </p:tav>
                                      </p:tavLst>
                                    </p:anim>
                                    <p:anim calcmode="lin" valueType="num">
                                      <p:cBhvr additive="base">
                                        <p:cTn id="42" dur="1000" fill="hold"/>
                                        <p:tgtEl>
                                          <p:spTgt spid="20"/>
                                        </p:tgtEl>
                                        <p:attrNameLst>
                                          <p:attrName>ppt_y</p:attrName>
                                        </p:attrNameLst>
                                      </p:cBhvr>
                                      <p:tavLst>
                                        <p:tav tm="0">
                                          <p:val>
                                            <p:strVal val="0-#ppt_h/2"/>
                                          </p:val>
                                        </p:tav>
                                        <p:tav tm="100000">
                                          <p:val>
                                            <p:strVal val="#ppt_y"/>
                                          </p:val>
                                        </p:tav>
                                      </p:tavLst>
                                    </p:anim>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3" grpId="0" bldLvl="0" animBg="1"/>
      <p:bldP spid="23" grpId="1" bldLvl="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C73A34-5A4F-46A7-B720-807FB4D76F7F}"/>
              </a:ext>
            </a:extLst>
          </p:cNvPr>
          <p:cNvSpPr txBox="1"/>
          <p:nvPr/>
        </p:nvSpPr>
        <p:spPr>
          <a:xfrm>
            <a:off x="588722" y="490360"/>
            <a:ext cx="11786716" cy="1200329"/>
          </a:xfrm>
          <a:prstGeom prst="rect">
            <a:avLst/>
          </a:prstGeom>
          <a:noFill/>
          <a:ln w="34925">
            <a:noFill/>
          </a:ln>
        </p:spPr>
        <p:txBody>
          <a:bodyPr wrap="square" rtlCol="0">
            <a:spAutoFit/>
          </a:bodyPr>
          <a:lstStyle/>
          <a:p>
            <a:r>
              <a:rPr lang="en-US" sz="3600" b="1" dirty="0">
                <a:latin typeface="Times New Roman" panose="02020603050405020304" pitchFamily="18" charset="0"/>
                <a:cs typeface="Times New Roman" panose="02020603050405020304" pitchFamily="18" charset="0"/>
              </a:rPr>
              <a:t> 1. </a:t>
            </a:r>
            <a:r>
              <a:rPr lang="en-US" sz="3600" b="1" dirty="0" err="1">
                <a:latin typeface="Times New Roman" panose="02020603050405020304" pitchFamily="18" charset="0"/>
                <a:cs typeface="Times New Roman" panose="02020603050405020304" pitchFamily="18" charset="0"/>
              </a:rPr>
              <a:t>Những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ngữ</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dưới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đây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chỉ</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người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việc</a:t>
            </a:r>
            <a:r>
              <a:rPr lang="en-US" sz="3600" b="1" dirty="0">
                <a:latin typeface="Times New Roman" panose="02020603050405020304" pitchFamily="18" charset="0"/>
                <a:cs typeface="Times New Roman" panose="02020603050405020304" pitchFamily="18" charset="0"/>
              </a:rPr>
              <a:t> </a:t>
            </a:r>
          </a:p>
          <a:p>
            <a:r>
              <a:rPr lang="en-US" sz="3600" b="1" dirty="0" err="1">
                <a:latin typeface="Times New Roman" panose="02020603050405020304" pitchFamily="18" charset="0"/>
                <a:cs typeface="Times New Roman" panose="02020603050405020304" pitchFamily="18" charset="0"/>
              </a:rPr>
              <a:t>trên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biển</a:t>
            </a:r>
            <a:r>
              <a:rPr lang="en-US" sz="3600" b="1" dirty="0">
                <a:latin typeface="Times New Roman" panose="02020603050405020304" pitchFamily="18" charset="0"/>
                <a:cs typeface="Times New Roman" panose="02020603050405020304" pitchFamily="18" charset="0"/>
              </a:rPr>
              <a:t>?</a:t>
            </a:r>
            <a:endParaRPr lang="vi-VN" sz="3600" b="1" dirty="0">
              <a:latin typeface="Times New Roman" panose="02020603050405020304" pitchFamily="18"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E271B4BA-D196-41C3-9373-57065073E5B6}"/>
              </a:ext>
            </a:extLst>
          </p:cNvPr>
          <p:cNvCxnSpPr>
            <a:cxnSpLocks/>
          </p:cNvCxnSpPr>
          <p:nvPr/>
        </p:nvCxnSpPr>
        <p:spPr>
          <a:xfrm>
            <a:off x="2707640" y="1056587"/>
            <a:ext cx="1244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7AA865E-F7D3-47A0-AE6F-E15388FD6B1D}"/>
              </a:ext>
            </a:extLst>
          </p:cNvPr>
          <p:cNvCxnSpPr>
            <a:cxnSpLocks/>
          </p:cNvCxnSpPr>
          <p:nvPr/>
        </p:nvCxnSpPr>
        <p:spPr>
          <a:xfrm>
            <a:off x="7528560" y="1056587"/>
            <a:ext cx="28549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3B4BB73-3715-4257-B46B-264773628739}"/>
              </a:ext>
            </a:extLst>
          </p:cNvPr>
          <p:cNvCxnSpPr>
            <a:cxnSpLocks/>
          </p:cNvCxnSpPr>
          <p:nvPr/>
        </p:nvCxnSpPr>
        <p:spPr>
          <a:xfrm>
            <a:off x="685800" y="1567578"/>
            <a:ext cx="16713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E172D390-6316-45D6-8A2B-ECA09D0C3653}"/>
              </a:ext>
            </a:extLst>
          </p:cNvPr>
          <p:cNvSpPr/>
          <p:nvPr/>
        </p:nvSpPr>
        <p:spPr>
          <a:xfrm>
            <a:off x="919760" y="2906851"/>
            <a:ext cx="2773680" cy="709190"/>
          </a:xfrm>
          <a:prstGeom prst="roundRect">
            <a:avLst/>
          </a:prstGeom>
          <a:solidFill>
            <a:schemeClr val="accent2">
              <a:alpha val="27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ngư</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dân</a:t>
            </a:r>
            <a:endParaRPr lang="vi-VN" sz="3600" b="1" dirty="0">
              <a:solidFill>
                <a:schemeClr val="tx1"/>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17FA4383-7C49-4C4F-8CCC-681D349412B2}"/>
              </a:ext>
            </a:extLst>
          </p:cNvPr>
          <p:cNvSpPr/>
          <p:nvPr/>
        </p:nvSpPr>
        <p:spPr>
          <a:xfrm>
            <a:off x="3818539" y="2906851"/>
            <a:ext cx="3342001" cy="709190"/>
          </a:xfrm>
          <a:prstGeom prst="roundRect">
            <a:avLst/>
          </a:prstGeom>
          <a:solidFill>
            <a:schemeClr val="accent2">
              <a:alpha val="27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bộ</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đội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hải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quân</a:t>
            </a:r>
            <a:endParaRPr lang="vi-VN" sz="3600" b="1" dirty="0">
              <a:solidFill>
                <a:schemeClr val="tx1"/>
              </a:solidFill>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F2267634-921A-4F54-AFA1-E015E2B4D195}"/>
              </a:ext>
            </a:extLst>
          </p:cNvPr>
          <p:cNvSpPr/>
          <p:nvPr/>
        </p:nvSpPr>
        <p:spPr>
          <a:xfrm>
            <a:off x="7434442" y="2914387"/>
            <a:ext cx="2773680" cy="709190"/>
          </a:xfrm>
          <a:prstGeom prst="roundRect">
            <a:avLst/>
          </a:prstGeom>
          <a:solidFill>
            <a:schemeClr val="accent2">
              <a:alpha val="27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lái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xe</a:t>
            </a:r>
            <a:endParaRPr lang="vi-VN" sz="3600" b="1" dirty="0">
              <a:solidFill>
                <a:schemeClr val="tx1"/>
              </a:solidFill>
              <a:latin typeface="Times New Roman" panose="020206030504050203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7396F894-7748-4193-A2A2-8BCC420A0C07}"/>
              </a:ext>
            </a:extLst>
          </p:cNvPr>
          <p:cNvSpPr/>
          <p:nvPr/>
        </p:nvSpPr>
        <p:spPr>
          <a:xfrm>
            <a:off x="919760" y="5436122"/>
            <a:ext cx="2773680" cy="709190"/>
          </a:xfrm>
          <a:prstGeom prst="roundRect">
            <a:avLst/>
          </a:prstGeom>
          <a:solidFill>
            <a:schemeClr val="accent2">
              <a:alpha val="27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thợ</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lặn</a:t>
            </a:r>
            <a:endParaRPr lang="vi-VN" sz="3600" b="1" dirty="0">
              <a:solidFill>
                <a:schemeClr val="tx1"/>
              </a:solidFill>
              <a:latin typeface="Times New Roman" panose="02020603050405020304" pitchFamily="18" charset="0"/>
              <a:cs typeface="Times New Roman" panose="02020603050405020304" pitchFamily="18" charset="0"/>
            </a:endParaRPr>
          </a:p>
        </p:txBody>
      </p:sp>
      <p:sp>
        <p:nvSpPr>
          <p:cNvPr id="25" name="Rectangle: Rounded Corners 24">
            <a:extLst>
              <a:ext uri="{FF2B5EF4-FFF2-40B4-BE49-F238E27FC236}">
                <a16:creationId xmlns:a16="http://schemas.microsoft.com/office/drawing/2014/main" id="{86C74B6A-CC10-453F-B764-931619221B1B}"/>
              </a:ext>
            </a:extLst>
          </p:cNvPr>
          <p:cNvSpPr/>
          <p:nvPr/>
        </p:nvSpPr>
        <p:spPr>
          <a:xfrm>
            <a:off x="4228795" y="5436122"/>
            <a:ext cx="2773680" cy="709190"/>
          </a:xfrm>
          <a:prstGeom prst="roundRect">
            <a:avLst/>
          </a:prstGeom>
          <a:solidFill>
            <a:schemeClr val="accent2">
              <a:alpha val="27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thủy</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thủ</a:t>
            </a:r>
            <a:endParaRPr lang="vi-VN" sz="3600" b="1" dirty="0">
              <a:solidFill>
                <a:schemeClr val="tx1"/>
              </a:solidFill>
              <a:latin typeface="Times New Roman" panose="02020603050405020304" pitchFamily="18" charset="0"/>
              <a:cs typeface="Times New Roman" panose="02020603050405020304" pitchFamily="18" charset="0"/>
            </a:endParaRPr>
          </a:p>
        </p:txBody>
      </p:sp>
      <p:sp>
        <p:nvSpPr>
          <p:cNvPr id="26" name="Rectangle: Rounded Corners 25">
            <a:extLst>
              <a:ext uri="{FF2B5EF4-FFF2-40B4-BE49-F238E27FC236}">
                <a16:creationId xmlns:a16="http://schemas.microsoft.com/office/drawing/2014/main" id="{949FA981-B049-4651-A1B2-74B2488D8B8C}"/>
              </a:ext>
            </a:extLst>
          </p:cNvPr>
          <p:cNvSpPr/>
          <p:nvPr/>
        </p:nvSpPr>
        <p:spPr>
          <a:xfrm>
            <a:off x="7914999" y="5436122"/>
            <a:ext cx="2773680" cy="709190"/>
          </a:xfrm>
          <a:prstGeom prst="roundRect">
            <a:avLst/>
          </a:prstGeom>
          <a:solidFill>
            <a:schemeClr val="accent2">
              <a:alpha val="27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nông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dân</a:t>
            </a:r>
            <a:endParaRPr lang="vi-VN" sz="3600" b="1" dirty="0">
              <a:solidFill>
                <a:schemeClr val="tx1"/>
              </a:solidFill>
              <a:latin typeface="Times New Roman" panose="02020603050405020304" pitchFamily="18" charset="0"/>
              <a:cs typeface="Times New Roman" panose="02020603050405020304" pitchFamily="18" charset="0"/>
            </a:endParaRPr>
          </a:p>
        </p:txBody>
      </p:sp>
      <p:pic>
        <p:nvPicPr>
          <p:cNvPr id="9" name="Picture 8" descr="A picture containing application&#10;&#10;Description automatically generated">
            <a:extLst>
              <a:ext uri="{FF2B5EF4-FFF2-40B4-BE49-F238E27FC236}">
                <a16:creationId xmlns:a16="http://schemas.microsoft.com/office/drawing/2014/main" id="{416C84C8-C45A-4B99-8EF2-2F4DDA7536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328" y="1633477"/>
            <a:ext cx="2188353" cy="1400388"/>
          </a:xfrm>
          <a:prstGeom prst="cloud">
            <a:avLst/>
          </a:prstGeom>
        </p:spPr>
      </p:pic>
      <p:pic>
        <p:nvPicPr>
          <p:cNvPr id="27" name="Picture 26" descr="A person playing a guitar&#10;&#10;Description automatically generated with low confidence">
            <a:extLst>
              <a:ext uri="{FF2B5EF4-FFF2-40B4-BE49-F238E27FC236}">
                <a16:creationId xmlns:a16="http://schemas.microsoft.com/office/drawing/2014/main" id="{57B625C3-E55B-4B2A-A59E-7736BA43C892}"/>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476" b="93007" l="3653" r="94368">
                        <a14:foregroundMark x1="15982" y1="19441" x2="87062" y2="92448"/>
                        <a14:foregroundMark x1="82192" y1="23217" x2="85845" y2="71049"/>
                        <a14:foregroundMark x1="85845" y1="71049" x2="85693" y2="72308"/>
                        <a14:foregroundMark x1="55251" y1="27692" x2="36377" y2="90070"/>
                        <a14:foregroundMark x1="17199" y1="86573" x2="14764" y2="30070"/>
                        <a14:foregroundMark x1="17352" y1="15105" x2="66058" y2="23776"/>
                        <a14:foregroundMark x1="66058" y1="23776" x2="72451" y2="25734"/>
                        <a14:foregroundMark x1="37900" y1="14965" x2="91324" y2="18881"/>
                        <a14:foregroundMark x1="46575" y1="91748" x2="73059" y2="73427"/>
                        <a14:foregroundMark x1="73059" y1="73427" x2="76865" y2="64615"/>
                        <a14:foregroundMark x1="76865" y1="64615" x2="76408" y2="63916"/>
                        <a14:foregroundMark x1="6545" y1="92867" x2="50685" y2="90769"/>
                        <a14:foregroundMark x1="50685" y1="90769" x2="79452" y2="92308"/>
                        <a14:foregroundMark x1="79452" y1="92308" x2="90411" y2="89371"/>
                        <a14:foregroundMark x1="90411" y1="89371" x2="88889" y2="79441"/>
                        <a14:foregroundMark x1="88889" y1="79441" x2="86454" y2="74545"/>
                        <a14:foregroundMark x1="14155" y1="85175" x2="36073" y2="77343"/>
                        <a14:foregroundMark x1="3957" y1="66993" x2="9589" y2="51888"/>
                        <a14:foregroundMark x1="9589" y1="51888" x2="9589" y2="51329"/>
                        <a14:foregroundMark x1="8828" y1="82937" x2="30746" y2="80699"/>
                        <a14:foregroundMark x1="42314" y1="87133" x2="59665" y2="63776"/>
                        <a14:foregroundMark x1="60731" y1="75105" x2="69711" y2="66014"/>
                        <a14:foregroundMark x1="55099" y1="72028" x2="68189" y2="79580"/>
                        <a14:foregroundMark x1="31202" y1="94965" x2="48554" y2="93007"/>
                        <a14:foregroundMark x1="48554" y1="93007" x2="58447" y2="93007"/>
                        <a14:foregroundMark x1="40639" y1="83776" x2="44292" y2="72587"/>
                        <a14:foregroundMark x1="73668" y1="71469" x2="61948" y2="56643"/>
                        <a14:foregroundMark x1="58904" y1="35664" x2="77017" y2="29510"/>
                        <a14:foregroundMark x1="75495" y1="89091" x2="75799" y2="78741"/>
                        <a14:foregroundMark x1="77169" y1="55245" x2="83409" y2="59720"/>
                        <a14:foregroundMark x1="22070" y1="4755" x2="30289" y2="8811"/>
                        <a14:foregroundMark x1="91781" y1="60420" x2="89802" y2="62797"/>
                        <a14:foregroundMark x1="94216" y1="58042" x2="94216" y2="58042"/>
                        <a14:foregroundMark x1="94368" y1="54126" x2="94368" y2="54126"/>
                        <a14:foregroundMark x1="89346" y1="71049" x2="89346" y2="71049"/>
                        <a14:foregroundMark x1="90107" y1="67273" x2="90107" y2="67273"/>
                        <a14:foregroundMark x1="90411" y1="65594" x2="90411" y2="65594"/>
                      </a14:backgroundRemoval>
                    </a14:imgEffect>
                  </a14:imgLayer>
                </a14:imgProps>
              </a:ext>
              <a:ext uri="{28A0092B-C50C-407E-A947-70E740481C1C}">
                <a14:useLocalDpi xmlns:a14="http://schemas.microsoft.com/office/drawing/2010/main" val="0"/>
              </a:ext>
            </a:extLst>
          </a:blip>
          <a:stretch>
            <a:fillRect/>
          </a:stretch>
        </p:blipFill>
        <p:spPr>
          <a:xfrm>
            <a:off x="4898145" y="1491543"/>
            <a:ext cx="1317187" cy="1429644"/>
          </a:xfrm>
          <a:prstGeom prst="rect">
            <a:avLst/>
          </a:prstGeom>
        </p:spPr>
      </p:pic>
      <p:pic>
        <p:nvPicPr>
          <p:cNvPr id="13" name="Picture 12" descr="A person standing next to a car&#10;&#10;Description automatically generated with medium confidence">
            <a:extLst>
              <a:ext uri="{FF2B5EF4-FFF2-40B4-BE49-F238E27FC236}">
                <a16:creationId xmlns:a16="http://schemas.microsoft.com/office/drawing/2014/main" id="{FA33984A-E588-44DD-828A-254A2AE3EE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0985" y="1794891"/>
            <a:ext cx="2089043" cy="1217011"/>
          </a:xfrm>
          <a:prstGeom prst="rect">
            <a:avLst/>
          </a:prstGeom>
        </p:spPr>
      </p:pic>
      <p:pic>
        <p:nvPicPr>
          <p:cNvPr id="29" name="Picture 28" descr="A picture containing icon&#10;&#10;Description automatically generated">
            <a:extLst>
              <a:ext uri="{FF2B5EF4-FFF2-40B4-BE49-F238E27FC236}">
                <a16:creationId xmlns:a16="http://schemas.microsoft.com/office/drawing/2014/main" id="{6A6CF30F-3357-4C6C-A381-68FDC889A3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1460" y="3985728"/>
            <a:ext cx="1327088" cy="1327088"/>
          </a:xfrm>
          <a:prstGeom prst="rect">
            <a:avLst/>
          </a:prstGeom>
        </p:spPr>
      </p:pic>
      <p:pic>
        <p:nvPicPr>
          <p:cNvPr id="31" name="Picture 30" descr="A picture containing text, toy&#10;&#10;Description automatically generated">
            <a:extLst>
              <a:ext uri="{FF2B5EF4-FFF2-40B4-BE49-F238E27FC236}">
                <a16:creationId xmlns:a16="http://schemas.microsoft.com/office/drawing/2014/main" id="{AD05A3B8-8FF8-44EF-932A-0E114EF84B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60103" y="3793526"/>
            <a:ext cx="2003613" cy="1558136"/>
          </a:xfrm>
          <a:prstGeom prst="rect">
            <a:avLst/>
          </a:prstGeom>
        </p:spPr>
      </p:pic>
      <p:pic>
        <p:nvPicPr>
          <p:cNvPr id="33" name="Picture 32" descr="A picture containing toy, doll, vector graphics&#10;&#10;Description automatically generated">
            <a:extLst>
              <a:ext uri="{FF2B5EF4-FFF2-40B4-BE49-F238E27FC236}">
                <a16:creationId xmlns:a16="http://schemas.microsoft.com/office/drawing/2014/main" id="{E5ED7EB8-3CAD-4E6E-A9AB-BACC93743F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59541" y="3383193"/>
            <a:ext cx="3484596" cy="2323064"/>
          </a:xfrm>
          <a:prstGeom prst="rect">
            <a:avLst/>
          </a:prstGeom>
        </p:spPr>
      </p:pic>
    </p:spTree>
    <p:extLst>
      <p:ext uri="{BB962C8B-B14F-4D97-AF65-F5344CB8AC3E}">
        <p14:creationId xmlns:p14="http://schemas.microsoft.com/office/powerpoint/2010/main" val="86429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par>
                                <p:cTn id="44" presetID="22" presetClass="entr" presetSubtype="8"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22" presetClass="entr" presetSubtype="8"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ppt_w</p:attrName>
                                        </p:attrNameLst>
                                      </p:cBhvr>
                                      <p:tavLst>
                                        <p:tav tm="0">
                                          <p:val>
                                            <p:fltVal val="0"/>
                                          </p:val>
                                        </p:tav>
                                        <p:tav tm="100000">
                                          <p:val>
                                            <p:strVal val="#ppt_w"/>
                                          </p:val>
                                        </p:tav>
                                      </p:tavLst>
                                    </p:anim>
                                    <p:anim calcmode="lin" valueType="num">
                                      <p:cBhvr>
                                        <p:cTn id="60" dur="500" fill="hold"/>
                                        <p:tgtEl>
                                          <p:spTgt spid="9"/>
                                        </p:tgtEl>
                                        <p:attrNameLst>
                                          <p:attrName>ppt_h</p:attrName>
                                        </p:attrNameLst>
                                      </p:cBhvr>
                                      <p:tavLst>
                                        <p:tav tm="0">
                                          <p:val>
                                            <p:fltVal val="0"/>
                                          </p:val>
                                        </p:tav>
                                        <p:tav tm="100000">
                                          <p:val>
                                            <p:strVal val="#ppt_h"/>
                                          </p:val>
                                        </p:tav>
                                      </p:tavLst>
                                    </p:anim>
                                    <p:animEffect transition="in" filter="fade">
                                      <p:cBhvr>
                                        <p:cTn id="61" dur="500"/>
                                        <p:tgtEl>
                                          <p:spTgt spid="9"/>
                                        </p:tgtEl>
                                      </p:cBhvr>
                                    </p:animEffect>
                                  </p:childTnLst>
                                </p:cTn>
                              </p:par>
                              <p:par>
                                <p:cTn id="62" presetID="53" presetClass="entr" presetSubtype="16"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53" presetClass="entr" presetSubtype="16"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fltVal val="0"/>
                                          </p:val>
                                        </p:tav>
                                        <p:tav tm="100000">
                                          <p:val>
                                            <p:strVal val="#ppt_w"/>
                                          </p:val>
                                        </p:tav>
                                      </p:tavLst>
                                    </p:anim>
                                    <p:anim calcmode="lin" valueType="num">
                                      <p:cBhvr>
                                        <p:cTn id="70" dur="500" fill="hold"/>
                                        <p:tgtEl>
                                          <p:spTgt spid="13"/>
                                        </p:tgtEl>
                                        <p:attrNameLst>
                                          <p:attrName>ppt_h</p:attrName>
                                        </p:attrNameLst>
                                      </p:cBhvr>
                                      <p:tavLst>
                                        <p:tav tm="0">
                                          <p:val>
                                            <p:fltVal val="0"/>
                                          </p:val>
                                        </p:tav>
                                        <p:tav tm="100000">
                                          <p:val>
                                            <p:strVal val="#ppt_h"/>
                                          </p:val>
                                        </p:tav>
                                      </p:tavLst>
                                    </p:anim>
                                    <p:animEffect transition="in" filter="fade">
                                      <p:cBhvr>
                                        <p:cTn id="71" dur="500"/>
                                        <p:tgtEl>
                                          <p:spTgt spid="13"/>
                                        </p:tgtEl>
                                      </p:cBhvr>
                                    </p:animEffect>
                                  </p:childTnLst>
                                </p:cTn>
                              </p:par>
                              <p:par>
                                <p:cTn id="72" presetID="53" presetClass="entr" presetSubtype="16"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500" fill="hold"/>
                                        <p:tgtEl>
                                          <p:spTgt spid="29"/>
                                        </p:tgtEl>
                                        <p:attrNameLst>
                                          <p:attrName>ppt_w</p:attrName>
                                        </p:attrNameLst>
                                      </p:cBhvr>
                                      <p:tavLst>
                                        <p:tav tm="0">
                                          <p:val>
                                            <p:fltVal val="0"/>
                                          </p:val>
                                        </p:tav>
                                        <p:tav tm="100000">
                                          <p:val>
                                            <p:strVal val="#ppt_w"/>
                                          </p:val>
                                        </p:tav>
                                      </p:tavLst>
                                    </p:anim>
                                    <p:anim calcmode="lin" valueType="num">
                                      <p:cBhvr>
                                        <p:cTn id="75" dur="500" fill="hold"/>
                                        <p:tgtEl>
                                          <p:spTgt spid="29"/>
                                        </p:tgtEl>
                                        <p:attrNameLst>
                                          <p:attrName>ppt_h</p:attrName>
                                        </p:attrNameLst>
                                      </p:cBhvr>
                                      <p:tavLst>
                                        <p:tav tm="0">
                                          <p:val>
                                            <p:fltVal val="0"/>
                                          </p:val>
                                        </p:tav>
                                        <p:tav tm="100000">
                                          <p:val>
                                            <p:strVal val="#ppt_h"/>
                                          </p:val>
                                        </p:tav>
                                      </p:tavLst>
                                    </p:anim>
                                    <p:animEffect transition="in" filter="fade">
                                      <p:cBhvr>
                                        <p:cTn id="76" dur="500"/>
                                        <p:tgtEl>
                                          <p:spTgt spid="29"/>
                                        </p:tgtEl>
                                      </p:cBhvr>
                                    </p:animEffect>
                                  </p:childTnLst>
                                </p:cTn>
                              </p:par>
                              <p:par>
                                <p:cTn id="77" presetID="53" presetClass="entr" presetSubtype="16"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p:cTn id="79" dur="500" fill="hold"/>
                                        <p:tgtEl>
                                          <p:spTgt spid="31"/>
                                        </p:tgtEl>
                                        <p:attrNameLst>
                                          <p:attrName>ppt_w</p:attrName>
                                        </p:attrNameLst>
                                      </p:cBhvr>
                                      <p:tavLst>
                                        <p:tav tm="0">
                                          <p:val>
                                            <p:fltVal val="0"/>
                                          </p:val>
                                        </p:tav>
                                        <p:tav tm="100000">
                                          <p:val>
                                            <p:strVal val="#ppt_w"/>
                                          </p:val>
                                        </p:tav>
                                      </p:tavLst>
                                    </p:anim>
                                    <p:anim calcmode="lin" valueType="num">
                                      <p:cBhvr>
                                        <p:cTn id="80" dur="500" fill="hold"/>
                                        <p:tgtEl>
                                          <p:spTgt spid="31"/>
                                        </p:tgtEl>
                                        <p:attrNameLst>
                                          <p:attrName>ppt_h</p:attrName>
                                        </p:attrNameLst>
                                      </p:cBhvr>
                                      <p:tavLst>
                                        <p:tav tm="0">
                                          <p:val>
                                            <p:fltVal val="0"/>
                                          </p:val>
                                        </p:tav>
                                        <p:tav tm="100000">
                                          <p:val>
                                            <p:strVal val="#ppt_h"/>
                                          </p:val>
                                        </p:tav>
                                      </p:tavLst>
                                    </p:anim>
                                    <p:animEffect transition="in" filter="fade">
                                      <p:cBhvr>
                                        <p:cTn id="81" dur="500"/>
                                        <p:tgtEl>
                                          <p:spTgt spid="31"/>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xit" presetSubtype="4" fill="hold" grpId="1" nodeType="clickEffect">
                                  <p:stCondLst>
                                    <p:cond delay="0"/>
                                  </p:stCondLst>
                                  <p:childTnLst>
                                    <p:anim calcmode="lin" valueType="num">
                                      <p:cBhvr additive="base">
                                        <p:cTn id="85" dur="500"/>
                                        <p:tgtEl>
                                          <p:spTgt spid="21"/>
                                        </p:tgtEl>
                                        <p:attrNameLst>
                                          <p:attrName>ppt_x</p:attrName>
                                        </p:attrNameLst>
                                      </p:cBhvr>
                                      <p:tavLst>
                                        <p:tav tm="0">
                                          <p:val>
                                            <p:strVal val="ppt_x"/>
                                          </p:val>
                                        </p:tav>
                                        <p:tav tm="100000">
                                          <p:val>
                                            <p:strVal val="ppt_x"/>
                                          </p:val>
                                        </p:tav>
                                      </p:tavLst>
                                    </p:anim>
                                    <p:anim calcmode="lin" valueType="num">
                                      <p:cBhvr additive="base">
                                        <p:cTn id="86" dur="500"/>
                                        <p:tgtEl>
                                          <p:spTgt spid="21"/>
                                        </p:tgtEl>
                                        <p:attrNameLst>
                                          <p:attrName>ppt_y</p:attrName>
                                        </p:attrNameLst>
                                      </p:cBhvr>
                                      <p:tavLst>
                                        <p:tav tm="0">
                                          <p:val>
                                            <p:strVal val="ppt_y"/>
                                          </p:val>
                                        </p:tav>
                                        <p:tav tm="100000">
                                          <p:val>
                                            <p:strVal val="1+ppt_h/2"/>
                                          </p:val>
                                        </p:tav>
                                      </p:tavLst>
                                    </p:anim>
                                    <p:set>
                                      <p:cBhvr>
                                        <p:cTn id="87" dur="1" fill="hold">
                                          <p:stCondLst>
                                            <p:cond delay="499"/>
                                          </p:stCondLst>
                                        </p:cTn>
                                        <p:tgtEl>
                                          <p:spTgt spid="21"/>
                                        </p:tgtEl>
                                        <p:attrNameLst>
                                          <p:attrName>style.visibility</p:attrName>
                                        </p:attrNameLst>
                                      </p:cBhvr>
                                      <p:to>
                                        <p:strVal val="hidden"/>
                                      </p:to>
                                    </p:set>
                                  </p:childTnLst>
                                </p:cTn>
                              </p:par>
                              <p:par>
                                <p:cTn id="88" presetID="2" presetClass="exit" presetSubtype="4" fill="hold" grpId="1" nodeType="withEffect">
                                  <p:stCondLst>
                                    <p:cond delay="0"/>
                                  </p:stCondLst>
                                  <p:childTnLst>
                                    <p:anim calcmode="lin" valueType="num">
                                      <p:cBhvr additive="base">
                                        <p:cTn id="89" dur="500"/>
                                        <p:tgtEl>
                                          <p:spTgt spid="26"/>
                                        </p:tgtEl>
                                        <p:attrNameLst>
                                          <p:attrName>ppt_x</p:attrName>
                                        </p:attrNameLst>
                                      </p:cBhvr>
                                      <p:tavLst>
                                        <p:tav tm="0">
                                          <p:val>
                                            <p:strVal val="ppt_x"/>
                                          </p:val>
                                        </p:tav>
                                        <p:tav tm="100000">
                                          <p:val>
                                            <p:strVal val="ppt_x"/>
                                          </p:val>
                                        </p:tav>
                                      </p:tavLst>
                                    </p:anim>
                                    <p:anim calcmode="lin" valueType="num">
                                      <p:cBhvr additive="base">
                                        <p:cTn id="90" dur="500"/>
                                        <p:tgtEl>
                                          <p:spTgt spid="26"/>
                                        </p:tgtEl>
                                        <p:attrNameLst>
                                          <p:attrName>ppt_y</p:attrName>
                                        </p:attrNameLst>
                                      </p:cBhvr>
                                      <p:tavLst>
                                        <p:tav tm="0">
                                          <p:val>
                                            <p:strVal val="ppt_y"/>
                                          </p:val>
                                        </p:tav>
                                        <p:tav tm="100000">
                                          <p:val>
                                            <p:strVal val="1+ppt_h/2"/>
                                          </p:val>
                                        </p:tav>
                                      </p:tavLst>
                                    </p:anim>
                                    <p:set>
                                      <p:cBhvr>
                                        <p:cTn id="91" dur="1" fill="hold">
                                          <p:stCondLst>
                                            <p:cond delay="499"/>
                                          </p:stCondLst>
                                        </p:cTn>
                                        <p:tgtEl>
                                          <p:spTgt spid="26"/>
                                        </p:tgtEl>
                                        <p:attrNameLst>
                                          <p:attrName>style.visibility</p:attrName>
                                        </p:attrNameLst>
                                      </p:cBhvr>
                                      <p:to>
                                        <p:strVal val="hidden"/>
                                      </p:to>
                                    </p:set>
                                  </p:childTnLst>
                                </p:cTn>
                              </p:par>
                              <p:par>
                                <p:cTn id="92" presetID="2" presetClass="exit" presetSubtype="4" fill="hold" nodeType="withEffect">
                                  <p:stCondLst>
                                    <p:cond delay="0"/>
                                  </p:stCondLst>
                                  <p:childTnLst>
                                    <p:anim calcmode="lin" valueType="num">
                                      <p:cBhvr additive="base">
                                        <p:cTn id="93" dur="500"/>
                                        <p:tgtEl>
                                          <p:spTgt spid="33"/>
                                        </p:tgtEl>
                                        <p:attrNameLst>
                                          <p:attrName>ppt_x</p:attrName>
                                        </p:attrNameLst>
                                      </p:cBhvr>
                                      <p:tavLst>
                                        <p:tav tm="0">
                                          <p:val>
                                            <p:strVal val="ppt_x"/>
                                          </p:val>
                                        </p:tav>
                                        <p:tav tm="100000">
                                          <p:val>
                                            <p:strVal val="ppt_x"/>
                                          </p:val>
                                        </p:tav>
                                      </p:tavLst>
                                    </p:anim>
                                    <p:anim calcmode="lin" valueType="num">
                                      <p:cBhvr additive="base">
                                        <p:cTn id="94" dur="500"/>
                                        <p:tgtEl>
                                          <p:spTgt spid="33"/>
                                        </p:tgtEl>
                                        <p:attrNameLst>
                                          <p:attrName>ppt_y</p:attrName>
                                        </p:attrNameLst>
                                      </p:cBhvr>
                                      <p:tavLst>
                                        <p:tav tm="0">
                                          <p:val>
                                            <p:strVal val="ppt_y"/>
                                          </p:val>
                                        </p:tav>
                                        <p:tav tm="100000">
                                          <p:val>
                                            <p:strVal val="1+ppt_h/2"/>
                                          </p:val>
                                        </p:tav>
                                      </p:tavLst>
                                    </p:anim>
                                    <p:set>
                                      <p:cBhvr>
                                        <p:cTn id="95" dur="1" fill="hold">
                                          <p:stCondLst>
                                            <p:cond delay="499"/>
                                          </p:stCondLst>
                                        </p:cTn>
                                        <p:tgtEl>
                                          <p:spTgt spid="33"/>
                                        </p:tgtEl>
                                        <p:attrNameLst>
                                          <p:attrName>style.visibility</p:attrName>
                                        </p:attrNameLst>
                                      </p:cBhvr>
                                      <p:to>
                                        <p:strVal val="hidden"/>
                                      </p:to>
                                    </p:set>
                                  </p:childTnLst>
                                </p:cTn>
                              </p:par>
                              <p:par>
                                <p:cTn id="96" presetID="2" presetClass="exit" presetSubtype="4" fill="hold" nodeType="withEffect">
                                  <p:stCondLst>
                                    <p:cond delay="0"/>
                                  </p:stCondLst>
                                  <p:childTnLst>
                                    <p:anim calcmode="lin" valueType="num">
                                      <p:cBhvr additive="base">
                                        <p:cTn id="97" dur="500"/>
                                        <p:tgtEl>
                                          <p:spTgt spid="13"/>
                                        </p:tgtEl>
                                        <p:attrNameLst>
                                          <p:attrName>ppt_x</p:attrName>
                                        </p:attrNameLst>
                                      </p:cBhvr>
                                      <p:tavLst>
                                        <p:tav tm="0">
                                          <p:val>
                                            <p:strVal val="ppt_x"/>
                                          </p:val>
                                        </p:tav>
                                        <p:tav tm="100000">
                                          <p:val>
                                            <p:strVal val="ppt_x"/>
                                          </p:val>
                                        </p:tav>
                                      </p:tavLst>
                                    </p:anim>
                                    <p:anim calcmode="lin" valueType="num">
                                      <p:cBhvr additive="base">
                                        <p:cTn id="98" dur="500"/>
                                        <p:tgtEl>
                                          <p:spTgt spid="13"/>
                                        </p:tgtEl>
                                        <p:attrNameLst>
                                          <p:attrName>ppt_y</p:attrName>
                                        </p:attrNameLst>
                                      </p:cBhvr>
                                      <p:tavLst>
                                        <p:tav tm="0">
                                          <p:val>
                                            <p:strVal val="ppt_y"/>
                                          </p:val>
                                        </p:tav>
                                        <p:tav tm="100000">
                                          <p:val>
                                            <p:strVal val="1+ppt_h/2"/>
                                          </p:val>
                                        </p:tav>
                                      </p:tavLst>
                                    </p:anim>
                                    <p:set>
                                      <p:cBhvr>
                                        <p:cTn id="99" dur="1" fill="hold">
                                          <p:stCondLst>
                                            <p:cond delay="499"/>
                                          </p:stCondLst>
                                        </p:cTn>
                                        <p:tgtEl>
                                          <p:spTgt spid="13"/>
                                        </p:tgtEl>
                                        <p:attrNameLst>
                                          <p:attrName>style.visibility</p:attrName>
                                        </p:attrNameLst>
                                      </p:cBhvr>
                                      <p:to>
                                        <p:strVal val="hidden"/>
                                      </p:to>
                                    </p:set>
                                  </p:childTnLst>
                                </p:cTn>
                              </p:par>
                            </p:childTnLst>
                          </p:cTn>
                        </p:par>
                        <p:par>
                          <p:cTn id="100" fill="hold">
                            <p:stCondLst>
                              <p:cond delay="500"/>
                            </p:stCondLst>
                            <p:childTnLst>
                              <p:par>
                                <p:cTn id="101" presetID="63" presetClass="path" presetSubtype="0" accel="50000" decel="50000" fill="hold" grpId="2" nodeType="afterEffect">
                                  <p:stCondLst>
                                    <p:cond delay="0"/>
                                  </p:stCondLst>
                                  <p:childTnLst>
                                    <p:animMotion origin="layout" path="M -2.70833E-6 -2.96296E-6 L 0.14245 0.00394 " pathEditMode="relative" rAng="0" ptsTypes="AA">
                                      <p:cBhvr>
                                        <p:cTn id="102" dur="2000" fill="hold"/>
                                        <p:tgtEl>
                                          <p:spTgt spid="7"/>
                                        </p:tgtEl>
                                        <p:attrNameLst>
                                          <p:attrName>ppt_x</p:attrName>
                                          <p:attrName>ppt_y</p:attrName>
                                        </p:attrNameLst>
                                      </p:cBhvr>
                                      <p:rCtr x="7122" y="185"/>
                                    </p:animMotion>
                                  </p:childTnLst>
                                </p:cTn>
                              </p:par>
                              <p:par>
                                <p:cTn id="103" presetID="63" presetClass="path" presetSubtype="0" accel="50000" decel="50000" fill="hold" grpId="2" nodeType="withEffect">
                                  <p:stCondLst>
                                    <p:cond delay="0"/>
                                  </p:stCondLst>
                                  <p:childTnLst>
                                    <p:animMotion origin="layout" path="M -4.16667E-7 -2.96296E-6 L 0.20404 -0.00532 " pathEditMode="relative" rAng="0" ptsTypes="AA">
                                      <p:cBhvr>
                                        <p:cTn id="104" dur="2000" fill="hold"/>
                                        <p:tgtEl>
                                          <p:spTgt spid="18"/>
                                        </p:tgtEl>
                                        <p:attrNameLst>
                                          <p:attrName>ppt_x</p:attrName>
                                          <p:attrName>ppt_y</p:attrName>
                                        </p:attrNameLst>
                                      </p:cBhvr>
                                      <p:rCtr x="10195" y="-278"/>
                                    </p:animMotion>
                                  </p:childTnLst>
                                </p:cTn>
                              </p:par>
                              <p:par>
                                <p:cTn id="105" presetID="63" presetClass="path" presetSubtype="0" accel="50000" decel="50000" fill="hold" grpId="2" nodeType="withEffect">
                                  <p:stCondLst>
                                    <p:cond delay="0"/>
                                  </p:stCondLst>
                                  <p:childTnLst>
                                    <p:animMotion origin="layout" path="M 6.25E-7 2.96296E-6 L 0.10885 -0.00764 " pathEditMode="relative" rAng="0" ptsTypes="AA">
                                      <p:cBhvr>
                                        <p:cTn id="106" dur="2000" fill="hold"/>
                                        <p:tgtEl>
                                          <p:spTgt spid="23"/>
                                        </p:tgtEl>
                                        <p:attrNameLst>
                                          <p:attrName>ppt_x</p:attrName>
                                          <p:attrName>ppt_y</p:attrName>
                                        </p:attrNameLst>
                                      </p:cBhvr>
                                      <p:rCtr x="5443" y="-394"/>
                                    </p:animMotion>
                                  </p:childTnLst>
                                </p:cTn>
                              </p:par>
                              <p:par>
                                <p:cTn id="107" presetID="63" presetClass="path" presetSubtype="0" accel="50000" decel="50000" fill="hold" grpId="2" nodeType="withEffect">
                                  <p:stCondLst>
                                    <p:cond delay="0"/>
                                  </p:stCondLst>
                                  <p:childTnLst>
                                    <p:animMotion origin="layout" path="M 3.33333E-6 -4.44444E-6 L 0.13112 0.00371 " pathEditMode="relative" rAng="0" ptsTypes="AA">
                                      <p:cBhvr>
                                        <p:cTn id="108" dur="2000" fill="hold"/>
                                        <p:tgtEl>
                                          <p:spTgt spid="25"/>
                                        </p:tgtEl>
                                        <p:attrNameLst>
                                          <p:attrName>ppt_x</p:attrName>
                                          <p:attrName>ppt_y</p:attrName>
                                        </p:attrNameLst>
                                      </p:cBhvr>
                                      <p:rCtr x="6549" y="185"/>
                                    </p:animMotion>
                                  </p:childTnLst>
                                </p:cTn>
                              </p:par>
                              <p:par>
                                <p:cTn id="109" presetID="63" presetClass="path" presetSubtype="0" accel="50000" decel="50000" fill="hold" nodeType="withEffect">
                                  <p:stCondLst>
                                    <p:cond delay="0"/>
                                  </p:stCondLst>
                                  <p:childTnLst>
                                    <p:animMotion origin="layout" path="M 8.33333E-7 7.40741E-7 L 0.20456 0.00069 " pathEditMode="relative" rAng="0" ptsTypes="AA">
                                      <p:cBhvr>
                                        <p:cTn id="110" dur="2000" fill="hold"/>
                                        <p:tgtEl>
                                          <p:spTgt spid="27"/>
                                        </p:tgtEl>
                                        <p:attrNameLst>
                                          <p:attrName>ppt_x</p:attrName>
                                          <p:attrName>ppt_y</p:attrName>
                                        </p:attrNameLst>
                                      </p:cBhvr>
                                      <p:rCtr x="10221" y="23"/>
                                    </p:animMotion>
                                  </p:childTnLst>
                                </p:cTn>
                              </p:par>
                              <p:par>
                                <p:cTn id="111" presetID="63" presetClass="path" presetSubtype="0" accel="50000" decel="50000" fill="hold" nodeType="withEffect">
                                  <p:stCondLst>
                                    <p:cond delay="0"/>
                                  </p:stCondLst>
                                  <p:childTnLst>
                                    <p:animMotion origin="layout" path="M -3.54167E-6 2.22222E-6 L 0.13399 0.00741 " pathEditMode="relative" rAng="0" ptsTypes="AA">
                                      <p:cBhvr>
                                        <p:cTn id="112" dur="2000" fill="hold"/>
                                        <p:tgtEl>
                                          <p:spTgt spid="9"/>
                                        </p:tgtEl>
                                        <p:attrNameLst>
                                          <p:attrName>ppt_x</p:attrName>
                                          <p:attrName>ppt_y</p:attrName>
                                        </p:attrNameLst>
                                      </p:cBhvr>
                                      <p:rCtr x="6693" y="370"/>
                                    </p:animMotion>
                                  </p:childTnLst>
                                </p:cTn>
                              </p:par>
                              <p:par>
                                <p:cTn id="113" presetID="63" presetClass="path" presetSubtype="0" accel="50000" decel="50000" fill="hold" nodeType="withEffect">
                                  <p:stCondLst>
                                    <p:cond delay="0"/>
                                  </p:stCondLst>
                                  <p:childTnLst>
                                    <p:animMotion origin="layout" path="M -0.0177 -0.00463 L 0.09844 -0.00648 " pathEditMode="relative" rAng="0" ptsTypes="AA">
                                      <p:cBhvr>
                                        <p:cTn id="114" dur="2000" fill="hold"/>
                                        <p:tgtEl>
                                          <p:spTgt spid="29"/>
                                        </p:tgtEl>
                                        <p:attrNameLst>
                                          <p:attrName>ppt_x</p:attrName>
                                          <p:attrName>ppt_y</p:attrName>
                                        </p:attrNameLst>
                                      </p:cBhvr>
                                      <p:rCtr x="5807" y="-93"/>
                                    </p:animMotion>
                                  </p:childTnLst>
                                </p:cTn>
                              </p:par>
                              <p:par>
                                <p:cTn id="115" presetID="63" presetClass="path" presetSubtype="0" accel="50000" decel="50000" fill="hold" nodeType="withEffect">
                                  <p:stCondLst>
                                    <p:cond delay="0"/>
                                  </p:stCondLst>
                                  <p:childTnLst>
                                    <p:animMotion origin="layout" path="M 3.75E-6 2.22222E-6 L 0.16263 0.00023 " pathEditMode="relative" rAng="0" ptsTypes="AA">
                                      <p:cBhvr>
                                        <p:cTn id="116" dur="2000" fill="hold"/>
                                        <p:tgtEl>
                                          <p:spTgt spid="31"/>
                                        </p:tgtEl>
                                        <p:attrNameLst>
                                          <p:attrName>ppt_x</p:attrName>
                                          <p:attrName>ppt_y</p:attrName>
                                        </p:attrNameLst>
                                      </p:cBhvr>
                                      <p:rCtr x="8125" y="0"/>
                                    </p:animMotion>
                                  </p:childTnLst>
                                </p:cTn>
                              </p:par>
                              <p:par>
                                <p:cTn id="117" presetID="26" presetClass="emph" presetSubtype="0" repeatCount="2000" fill="hold" grpId="1" nodeType="withEffect">
                                  <p:stCondLst>
                                    <p:cond delay="0"/>
                                  </p:stCondLst>
                                  <p:childTnLst>
                                    <p:animEffect transition="out" filter="fade">
                                      <p:cBhvr>
                                        <p:cTn id="118" dur="2000" tmFilter="0, 0; .2, .5; .8, .5; 1, 0"/>
                                        <p:tgtEl>
                                          <p:spTgt spid="7"/>
                                        </p:tgtEl>
                                      </p:cBhvr>
                                    </p:animEffect>
                                    <p:animScale>
                                      <p:cBhvr>
                                        <p:cTn id="119" dur="1000" autoRev="1" fill="hold"/>
                                        <p:tgtEl>
                                          <p:spTgt spid="7"/>
                                        </p:tgtEl>
                                      </p:cBhvr>
                                      <p:by x="105000" y="105000"/>
                                    </p:animScale>
                                  </p:childTnLst>
                                </p:cTn>
                              </p:par>
                              <p:par>
                                <p:cTn id="120" presetID="26" presetClass="emph" presetSubtype="0" repeatCount="2000" fill="hold" grpId="1" nodeType="withEffect">
                                  <p:stCondLst>
                                    <p:cond delay="0"/>
                                  </p:stCondLst>
                                  <p:childTnLst>
                                    <p:animEffect transition="out" filter="fade">
                                      <p:cBhvr>
                                        <p:cTn id="121" dur="2000" tmFilter="0, 0; .2, .5; .8, .5; 1, 0"/>
                                        <p:tgtEl>
                                          <p:spTgt spid="18"/>
                                        </p:tgtEl>
                                      </p:cBhvr>
                                    </p:animEffect>
                                    <p:animScale>
                                      <p:cBhvr>
                                        <p:cTn id="122" dur="1000" autoRev="1" fill="hold"/>
                                        <p:tgtEl>
                                          <p:spTgt spid="18"/>
                                        </p:tgtEl>
                                      </p:cBhvr>
                                      <p:by x="105000" y="105000"/>
                                    </p:animScale>
                                  </p:childTnLst>
                                </p:cTn>
                              </p:par>
                              <p:par>
                                <p:cTn id="123" presetID="26" presetClass="emph" presetSubtype="0" repeatCount="2000" fill="hold" grpId="1" nodeType="withEffect">
                                  <p:stCondLst>
                                    <p:cond delay="0"/>
                                  </p:stCondLst>
                                  <p:childTnLst>
                                    <p:animEffect transition="out" filter="fade">
                                      <p:cBhvr>
                                        <p:cTn id="124" dur="2000" tmFilter="0, 0; .2, .5; .8, .5; 1, 0"/>
                                        <p:tgtEl>
                                          <p:spTgt spid="23"/>
                                        </p:tgtEl>
                                      </p:cBhvr>
                                    </p:animEffect>
                                    <p:animScale>
                                      <p:cBhvr>
                                        <p:cTn id="125" dur="1000" autoRev="1" fill="hold"/>
                                        <p:tgtEl>
                                          <p:spTgt spid="23"/>
                                        </p:tgtEl>
                                      </p:cBhvr>
                                      <p:by x="105000" y="105000"/>
                                    </p:animScale>
                                  </p:childTnLst>
                                </p:cTn>
                              </p:par>
                              <p:par>
                                <p:cTn id="126" presetID="26" presetClass="emph" presetSubtype="0" repeatCount="2000" fill="hold" grpId="1" nodeType="withEffect">
                                  <p:stCondLst>
                                    <p:cond delay="0"/>
                                  </p:stCondLst>
                                  <p:childTnLst>
                                    <p:animEffect transition="out" filter="fade">
                                      <p:cBhvr>
                                        <p:cTn id="127" dur="2000" tmFilter="0, 0; .2, .5; .8, .5; 1, 0"/>
                                        <p:tgtEl>
                                          <p:spTgt spid="25"/>
                                        </p:tgtEl>
                                      </p:cBhvr>
                                    </p:animEffect>
                                    <p:animScale>
                                      <p:cBhvr>
                                        <p:cTn id="128" dur="100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7" grpId="1" animBg="1"/>
      <p:bldP spid="7" grpId="2" animBg="1"/>
      <p:bldP spid="18" grpId="0" animBg="1"/>
      <p:bldP spid="18" grpId="1" animBg="1"/>
      <p:bldP spid="18" grpId="2" animBg="1"/>
      <p:bldP spid="21" grpId="0" animBg="1"/>
      <p:bldP spid="21" grpId="1" animBg="1"/>
      <p:bldP spid="23" grpId="0" animBg="1"/>
      <p:bldP spid="23" grpId="1" animBg="1"/>
      <p:bldP spid="23" grpId="2" animBg="1"/>
      <p:bldP spid="25" grpId="0" animBg="1"/>
      <p:bldP spid="25" grpId="1" animBg="1"/>
      <p:bldP spid="25" grpId="2" animBg="1"/>
      <p:bldP spid="26" grpId="0" animBg="1"/>
      <p:bldP spid="2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969" y="524259"/>
            <a:ext cx="10774257" cy="2862322"/>
          </a:xfrm>
          <a:prstGeom prst="rect">
            <a:avLst/>
          </a:prstGeom>
        </p:spPr>
        <p:txBody>
          <a:bodyPr wrap="square">
            <a:spAutoFit/>
          </a:bodyPr>
          <a:lstStyle/>
          <a:p>
            <a:pPr algn="just"/>
            <a:r>
              <a:rPr lang="en-US" sz="3600" dirty="0">
                <a:solidFill>
                  <a:srgbClr val="202122"/>
                </a:solidFill>
                <a:latin typeface="Times New Roman" panose="02020603050405020304" pitchFamily="18" charset="0"/>
                <a:cs typeface="Times New Roman" panose="02020603050405020304" pitchFamily="18" charset="0"/>
              </a:rPr>
              <a:t>                  : </a:t>
            </a:r>
            <a:r>
              <a:rPr lang="vi-VN" sz="3600" dirty="0">
                <a:solidFill>
                  <a:srgbClr val="202122"/>
                </a:solidFill>
                <a:latin typeface="Times New Roman" panose="02020603050405020304" pitchFamily="18" charset="0"/>
                <a:cs typeface="Times New Roman" panose="02020603050405020304" pitchFamily="18" charset="0"/>
              </a:rPr>
              <a:t>dân chài hay dân đánh cá, dân đi biển là người dùng lưới, cần câu cá, bẫy hoặc các dụng cụ khác để bắt và thu gom cá hoặc các loại sinh vật thuỷ sinh từ sông, hồ hoặc đại dương để làm thức ăn cho con người hoặc cho những mục đích khác.</a:t>
            </a:r>
            <a:endParaRPr lang="en-US" sz="3600" dirty="0">
              <a:latin typeface="Times New Roman" panose="02020603050405020304" pitchFamily="18" charset="0"/>
              <a:cs typeface="Times New Roman" panose="02020603050405020304" pitchFamily="18" charset="0"/>
            </a:endParaRPr>
          </a:p>
        </p:txBody>
      </p:sp>
      <p:sp>
        <p:nvSpPr>
          <p:cNvPr id="5" name="Rectangle: Rounded Corners 6">
            <a:extLst>
              <a:ext uri="{FF2B5EF4-FFF2-40B4-BE49-F238E27FC236}">
                <a16:creationId xmlns:a16="http://schemas.microsoft.com/office/drawing/2014/main" id="{E172D390-6316-45D6-8A2B-ECA09D0C3653}"/>
              </a:ext>
            </a:extLst>
          </p:cNvPr>
          <p:cNvSpPr/>
          <p:nvPr/>
        </p:nvSpPr>
        <p:spPr>
          <a:xfrm>
            <a:off x="543659" y="472370"/>
            <a:ext cx="2000758" cy="709190"/>
          </a:xfrm>
          <a:prstGeom prst="round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Ngư</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dân</a:t>
            </a:r>
            <a:endParaRPr lang="vi-VN" sz="3600" b="1"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636424" y="3386581"/>
            <a:ext cx="5171948" cy="3340458"/>
          </a:xfrm>
          <a:prstGeom prst="rect">
            <a:avLst/>
          </a:prstGeom>
        </p:spPr>
      </p:pic>
      <p:pic>
        <p:nvPicPr>
          <p:cNvPr id="7" name="Picture 6"/>
          <p:cNvPicPr>
            <a:picLocks noChangeAspect="1"/>
          </p:cNvPicPr>
          <p:nvPr/>
        </p:nvPicPr>
        <p:blipFill>
          <a:blip r:embed="rId3"/>
          <a:stretch>
            <a:fillRect/>
          </a:stretch>
        </p:blipFill>
        <p:spPr>
          <a:xfrm>
            <a:off x="6157309" y="3386581"/>
            <a:ext cx="5567430" cy="3340458"/>
          </a:xfrm>
          <a:prstGeom prst="rect">
            <a:avLst/>
          </a:prstGeom>
        </p:spPr>
      </p:pic>
    </p:spTree>
    <p:extLst>
      <p:ext uri="{BB962C8B-B14F-4D97-AF65-F5344CB8AC3E}">
        <p14:creationId xmlns:p14="http://schemas.microsoft.com/office/powerpoint/2010/main" val="352863150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6">
            <a:extLst>
              <a:ext uri="{FF2B5EF4-FFF2-40B4-BE49-F238E27FC236}">
                <a16:creationId xmlns:a16="http://schemas.microsoft.com/office/drawing/2014/main" id="{E172D390-6316-45D6-8A2B-ECA09D0C3653}"/>
              </a:ext>
            </a:extLst>
          </p:cNvPr>
          <p:cNvSpPr/>
          <p:nvPr/>
        </p:nvSpPr>
        <p:spPr>
          <a:xfrm>
            <a:off x="636425" y="485623"/>
            <a:ext cx="3842810" cy="709190"/>
          </a:xfrm>
          <a:prstGeom prst="round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Bộ</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đội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hải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quân</a:t>
            </a:r>
            <a:r>
              <a:rPr lang="en-US" sz="3600" b="1" dirty="0">
                <a:solidFill>
                  <a:schemeClr val="tx1"/>
                </a:solidFill>
                <a:latin typeface="Times New Roman" panose="02020603050405020304" pitchFamily="18" charset="0"/>
                <a:cs typeface="Times New Roman" panose="02020603050405020304" pitchFamily="18" charset="0"/>
              </a:rPr>
              <a:t>:</a:t>
            </a:r>
            <a:endParaRPr lang="vi-VN" sz="3600" b="1"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782198" y="541640"/>
            <a:ext cx="11078817" cy="1754326"/>
          </a:xfrm>
          <a:prstGeom prst="rect">
            <a:avLst/>
          </a:prstGeom>
        </p:spPr>
        <p:txBody>
          <a:bodyPr wrap="square">
            <a:spAutoFit/>
          </a:bodyPr>
          <a:lstStyle/>
          <a:p>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là</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một</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quân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chủng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trong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quân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đội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thuộc</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lực</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lượng</a:t>
            </a:r>
            <a:r>
              <a:rPr lang="en-US" sz="3600" dirty="0">
                <a:latin typeface="Times New Roman" panose="02020603050405020304" pitchFamily="18" charset="0"/>
                <a:ea typeface="Calibri" panose="020F0502020204030204" pitchFamily="34" charset="0"/>
              </a:rPr>
              <a:t> vũ </a:t>
            </a:r>
            <a:r>
              <a:rPr lang="en-US" sz="3600" dirty="0" err="1">
                <a:latin typeface="Times New Roman" panose="02020603050405020304" pitchFamily="18" charset="0"/>
                <a:ea typeface="Calibri" panose="020F0502020204030204" pitchFamily="34" charset="0"/>
              </a:rPr>
              <a:t>trang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các</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nước</a:t>
            </a:r>
            <a:r>
              <a:rPr lang="en-US" sz="3600" dirty="0">
                <a:latin typeface="Times New Roman" panose="02020603050405020304" pitchFamily="18" charset="0"/>
                <a:ea typeface="Calibri" panose="020F0502020204030204" pitchFamily="34" charset="0"/>
              </a:rPr>
              <a:t> có </a:t>
            </a:r>
            <a:r>
              <a:rPr lang="en-US" sz="3600" dirty="0" err="1">
                <a:latin typeface="Times New Roman" panose="02020603050405020304" pitchFamily="18" charset="0"/>
                <a:ea typeface="Calibri" panose="020F0502020204030204" pitchFamily="34" charset="0"/>
              </a:rPr>
              <a:t>biển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làm</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nhiệm</a:t>
            </a:r>
            <a:r>
              <a:rPr lang="en-US" sz="3600" dirty="0">
                <a:latin typeface="Times New Roman" panose="02020603050405020304" pitchFamily="18" charset="0"/>
                <a:ea typeface="Calibri" panose="020F0502020204030204" pitchFamily="34" charset="0"/>
              </a:rPr>
              <a:t> vụ </a:t>
            </a:r>
            <a:r>
              <a:rPr lang="en-US" sz="3600" dirty="0" err="1">
                <a:latin typeface="Times New Roman" panose="02020603050405020304" pitchFamily="18" charset="0"/>
                <a:ea typeface="Calibri" panose="020F0502020204030204" pitchFamily="34" charset="0"/>
              </a:rPr>
              <a:t>trên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chiến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trường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biển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đại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dương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và</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sông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nước</a:t>
            </a:r>
            <a:r>
              <a:rPr lang="en-US" sz="3600" dirty="0">
                <a:latin typeface="Times New Roman" panose="02020603050405020304" pitchFamily="18" charset="0"/>
                <a:ea typeface="Calibri" panose="020F0502020204030204" pitchFamily="34" charset="0"/>
              </a:rPr>
              <a:t>.</a:t>
            </a:r>
            <a:endParaRPr lang="en-US" sz="3600" dirty="0"/>
          </a:p>
        </p:txBody>
      </p:sp>
      <p:pic>
        <p:nvPicPr>
          <p:cNvPr id="6" name="Picture 5"/>
          <p:cNvPicPr>
            <a:picLocks noChangeAspect="1"/>
          </p:cNvPicPr>
          <p:nvPr/>
        </p:nvPicPr>
        <p:blipFill>
          <a:blip r:embed="rId2"/>
          <a:stretch>
            <a:fillRect/>
          </a:stretch>
        </p:blipFill>
        <p:spPr>
          <a:xfrm>
            <a:off x="2782956" y="2295966"/>
            <a:ext cx="6069496" cy="4091582"/>
          </a:xfrm>
          <a:prstGeom prst="rect">
            <a:avLst/>
          </a:prstGeom>
        </p:spPr>
      </p:pic>
    </p:spTree>
    <p:extLst>
      <p:ext uri="{BB962C8B-B14F-4D97-AF65-F5344CB8AC3E}">
        <p14:creationId xmlns:p14="http://schemas.microsoft.com/office/powerpoint/2010/main" val="373688789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235621" y="2611092"/>
            <a:ext cx="5669841" cy="4246908"/>
          </a:xfrm>
          <a:prstGeom prst="rect">
            <a:avLst/>
          </a:prstGeom>
        </p:spPr>
      </p:pic>
      <p:sp>
        <p:nvSpPr>
          <p:cNvPr id="7" name="Rectangle 6"/>
          <p:cNvSpPr/>
          <p:nvPr/>
        </p:nvSpPr>
        <p:spPr>
          <a:xfrm>
            <a:off x="715617" y="463971"/>
            <a:ext cx="11224591" cy="2062103"/>
          </a:xfrm>
          <a:prstGeom prst="rect">
            <a:avLst/>
          </a:prstGeom>
        </p:spPr>
        <p:txBody>
          <a:bodyPr wrap="square">
            <a:spAutoFit/>
          </a:bodyPr>
          <a:lstStyle/>
          <a:p>
            <a:pPr algn="just"/>
            <a:r>
              <a:rPr lang="en-US" sz="3200" dirty="0">
                <a:solidFill>
                  <a:srgbClr val="202124"/>
                </a:solidFill>
                <a:latin typeface="Times New Roman" panose="02020603050405020304" pitchFamily="18" charset="0"/>
                <a:cs typeface="Times New Roman" panose="02020603050405020304" pitchFamily="18" charset="0"/>
              </a:rPr>
              <a:t>                   : </a:t>
            </a:r>
            <a:r>
              <a:rPr lang="en-US" sz="3200" dirty="0" err="1">
                <a:solidFill>
                  <a:srgbClr val="202124"/>
                </a:solidFill>
                <a:latin typeface="Times New Roman" panose="02020603050405020304" pitchFamily="18" charset="0"/>
                <a:cs typeface="Times New Roman" panose="02020603050405020304" pitchFamily="18" charset="0"/>
              </a:rPr>
              <a:t>là</a:t>
            </a:r>
            <a:r>
              <a:rPr lang="en-US" sz="3200" dirty="0">
                <a:solidFill>
                  <a:srgbClr val="202124"/>
                </a:solidFill>
                <a:latin typeface="Times New Roman" panose="02020603050405020304" pitchFamily="18" charset="0"/>
                <a:cs typeface="Times New Roman" panose="02020603050405020304" pitchFamily="18" charset="0"/>
              </a:rPr>
              <a:t> </a:t>
            </a:r>
            <a:r>
              <a:rPr lang="vi-VN" sz="3200" dirty="0">
                <a:solidFill>
                  <a:srgbClr val="202124"/>
                </a:solidFill>
                <a:latin typeface="Times New Roman" panose="02020603050405020304" pitchFamily="18" charset="0"/>
                <a:cs typeface="Times New Roman" panose="02020603050405020304" pitchFamily="18" charset="0"/>
              </a:rPr>
              <a:t>một công việc mà bạn sẽ ở dưới nước trong thời gian dài bằng cách cung cấp không khí từ bề mặt hoặc mang theo một nguồn cung cấp khí nén và mặc đồ bảo hộ dưới nước. Thợ lặn là một nghề vừa thú vị mà cũng vừa nguy hiểm.</a:t>
            </a:r>
            <a:endParaRPr lang="en-US" sz="3200" dirty="0">
              <a:latin typeface="Times New Roman" panose="02020603050405020304" pitchFamily="18" charset="0"/>
              <a:cs typeface="Times New Roman" panose="02020603050405020304" pitchFamily="18" charset="0"/>
            </a:endParaRPr>
          </a:p>
        </p:txBody>
      </p:sp>
      <p:sp>
        <p:nvSpPr>
          <p:cNvPr id="8" name="Rectangle 7"/>
          <p:cNvSpPr/>
          <p:nvPr/>
        </p:nvSpPr>
        <p:spPr>
          <a:xfrm>
            <a:off x="993728" y="463971"/>
            <a:ext cx="1665841" cy="584775"/>
          </a:xfrm>
          <a:prstGeom prst="rect">
            <a:avLst/>
          </a:prstGeom>
        </p:spPr>
        <p:txBody>
          <a:bodyPr wrap="none">
            <a:spAutoFit/>
          </a:bodyPr>
          <a:lstStyle/>
          <a:p>
            <a:r>
              <a:rPr lang="vi-VN" sz="3200" b="1" dirty="0">
                <a:solidFill>
                  <a:srgbClr val="202124"/>
                </a:solidFill>
                <a:latin typeface="Times New Roman" panose="02020603050405020304" pitchFamily="18" charset="0"/>
                <a:cs typeface="Times New Roman" panose="02020603050405020304" pitchFamily="18" charset="0"/>
              </a:rPr>
              <a:t>Thợ lặn </a:t>
            </a:r>
            <a:endParaRPr lang="en-US" sz="3200" dirty="0"/>
          </a:p>
        </p:txBody>
      </p:sp>
    </p:spTree>
    <p:extLst>
      <p:ext uri="{BB962C8B-B14F-4D97-AF65-F5344CB8AC3E}">
        <p14:creationId xmlns:p14="http://schemas.microsoft.com/office/powerpoint/2010/main" val="317712095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3366" y="549462"/>
            <a:ext cx="2078617" cy="584775"/>
          </a:xfrm>
          <a:prstGeom prst="rect">
            <a:avLst/>
          </a:prstGeom>
        </p:spPr>
        <p:txBody>
          <a:bodyPr wrap="square">
            <a:spAutoFit/>
          </a:bodyPr>
          <a:lstStyle/>
          <a:p>
            <a:pPr algn="just"/>
            <a:r>
              <a:rPr lang="vi-VN" sz="3200" b="1" dirty="0">
                <a:solidFill>
                  <a:srgbClr val="202122"/>
                </a:solidFill>
                <a:latin typeface="Times New Roman" panose="02020603050405020304" pitchFamily="18" charset="0"/>
                <a:cs typeface="Times New Roman" panose="02020603050405020304" pitchFamily="18" charset="0"/>
              </a:rPr>
              <a:t>Thủy thủ</a:t>
            </a:r>
            <a:r>
              <a:rPr lang="en-US" sz="3200" b="1" dirty="0">
                <a:solidFill>
                  <a:srgbClr val="202122"/>
                </a:solidFill>
                <a:latin typeface="Times New Roman" panose="02020603050405020304" pitchFamily="18" charset="0"/>
                <a:cs typeface="Times New Roman" panose="02020603050405020304" pitchFamily="18" charset="0"/>
              </a:rPr>
              <a:t>:</a:t>
            </a:r>
            <a:r>
              <a:rPr lang="vi-VN" sz="3200" dirty="0">
                <a:solidFill>
                  <a:srgbClr val="202122"/>
                </a:solidFill>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453515" y="1413013"/>
            <a:ext cx="7434695" cy="4590222"/>
          </a:xfrm>
          <a:prstGeom prst="rect">
            <a:avLst/>
          </a:prstGeom>
        </p:spPr>
      </p:pic>
      <p:sp>
        <p:nvSpPr>
          <p:cNvPr id="6" name="Rectangle 5"/>
          <p:cNvSpPr/>
          <p:nvPr/>
        </p:nvSpPr>
        <p:spPr>
          <a:xfrm>
            <a:off x="2606027" y="549462"/>
            <a:ext cx="10614992" cy="584775"/>
          </a:xfrm>
          <a:prstGeom prst="rect">
            <a:avLst/>
          </a:prstGeom>
        </p:spPr>
        <p:txBody>
          <a:bodyPr wrap="square">
            <a:spAutoFit/>
          </a:bodyPr>
          <a:lstStyle/>
          <a:p>
            <a:pPr algn="just"/>
            <a:r>
              <a:rPr lang="vi-VN" sz="3200" dirty="0">
                <a:solidFill>
                  <a:srgbClr val="202122"/>
                </a:solidFill>
                <a:latin typeface="Times New Roman" panose="02020603050405020304" pitchFamily="18" charset="0"/>
                <a:cs typeface="Times New Roman" panose="02020603050405020304" pitchFamily="18" charset="0"/>
              </a:rPr>
              <a:t>là người </a:t>
            </a:r>
            <a:r>
              <a:rPr lang="en-US" sz="3200" dirty="0" err="1">
                <a:solidFill>
                  <a:srgbClr val="202122"/>
                </a:solidFill>
                <a:latin typeface="Times New Roman" panose="02020603050405020304" pitchFamily="18" charset="0"/>
                <a:cs typeface="Times New Roman" panose="02020603050405020304" pitchFamily="18" charset="0"/>
              </a:rPr>
              <a:t>chuyên</a:t>
            </a:r>
            <a:r>
              <a:rPr lang="en-US" sz="3200" dirty="0">
                <a:solidFill>
                  <a:srgbClr val="202122"/>
                </a:solidFill>
                <a:latin typeface="Times New Roman" panose="02020603050405020304" pitchFamily="18" charset="0"/>
                <a:cs typeface="Times New Roman" panose="02020603050405020304" pitchFamily="18" charset="0"/>
              </a:rPr>
              <a:t> </a:t>
            </a:r>
            <a:r>
              <a:rPr lang="vi-VN" sz="3200" dirty="0">
                <a:solidFill>
                  <a:srgbClr val="202122"/>
                </a:solidFill>
                <a:latin typeface="Times New Roman" panose="02020603050405020304" pitchFamily="18" charset="0"/>
                <a:cs typeface="Times New Roman" panose="02020603050405020304" pitchFamily="18" charset="0"/>
              </a:rPr>
              <a:t>làm việc trên tàu thủy</a:t>
            </a:r>
            <a:r>
              <a:rPr lang="en-US" sz="3200" dirty="0">
                <a:solidFill>
                  <a:srgbClr val="202122"/>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78192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4885" y="1304836"/>
            <a:ext cx="10614992" cy="1077218"/>
          </a:xfrm>
          <a:prstGeom prst="rect">
            <a:avLst/>
          </a:prstGeom>
        </p:spPr>
        <p:txBody>
          <a:bodyPr wrap="square">
            <a:spAutoFit/>
          </a:bodyPr>
          <a:lstStyle/>
          <a:p>
            <a:pPr algn="just"/>
            <a:r>
              <a:rPr lang="en-US" sz="3200" dirty="0" err="1">
                <a:highlight>
                  <a:srgbClr val="FFFF00"/>
                </a:highlight>
                <a:latin typeface="Times New Roman" panose="02020603050405020304" pitchFamily="18" charset="0"/>
                <a:cs typeface="Times New Roman" panose="02020603050405020304" pitchFamily="18" charset="0"/>
              </a:rPr>
              <a:t>Ngư</a:t>
            </a:r>
            <a:r>
              <a:rPr lang="en-US" sz="3200" dirty="0">
                <a:highlight>
                  <a:srgbClr val="FFFF00"/>
                </a:highlight>
                <a:latin typeface="Times New Roman" panose="02020603050405020304" pitchFamily="18" charset="0"/>
                <a:cs typeface="Times New Roman" panose="02020603050405020304" pitchFamily="18" charset="0"/>
              </a:rPr>
              <a:t> </a:t>
            </a:r>
            <a:r>
              <a:rPr lang="en-US" sz="3200" dirty="0" err="1">
                <a:highlight>
                  <a:srgbClr val="FFFF00"/>
                </a:highlight>
                <a:latin typeface="Times New Roman" panose="02020603050405020304" pitchFamily="18" charset="0"/>
                <a:cs typeface="Times New Roman" panose="02020603050405020304" pitchFamily="18" charset="0"/>
              </a:rPr>
              <a:t>dân</a:t>
            </a:r>
            <a:r>
              <a:rPr lang="en-US" sz="3200" dirty="0">
                <a:highlight>
                  <a:srgbClr val="FFFF00"/>
                </a:highlight>
                <a:latin typeface="Times New Roman" panose="02020603050405020304" pitchFamily="18" charset="0"/>
                <a:cs typeface="Times New Roman" panose="02020603050405020304" pitchFamily="18" charset="0"/>
              </a:rPr>
              <a:t>, </a:t>
            </a:r>
            <a:r>
              <a:rPr lang="en-US" sz="3200" dirty="0" err="1">
                <a:highlight>
                  <a:srgbClr val="FFFF00"/>
                </a:highlight>
                <a:latin typeface="Times New Roman" panose="02020603050405020304" pitchFamily="18" charset="0"/>
                <a:cs typeface="Times New Roman" panose="02020603050405020304" pitchFamily="18" charset="0"/>
              </a:rPr>
              <a:t>bộ</a:t>
            </a:r>
            <a:r>
              <a:rPr lang="en-US" sz="3200" dirty="0">
                <a:highlight>
                  <a:srgbClr val="FFFF00"/>
                </a:highlight>
                <a:latin typeface="Times New Roman" panose="02020603050405020304" pitchFamily="18" charset="0"/>
                <a:cs typeface="Times New Roman" panose="02020603050405020304" pitchFamily="18" charset="0"/>
              </a:rPr>
              <a:t> </a:t>
            </a:r>
            <a:r>
              <a:rPr lang="en-US" sz="3200" dirty="0" err="1">
                <a:highlight>
                  <a:srgbClr val="FFFF00"/>
                </a:highlight>
                <a:latin typeface="Times New Roman" panose="02020603050405020304" pitchFamily="18" charset="0"/>
                <a:cs typeface="Times New Roman" panose="02020603050405020304" pitchFamily="18" charset="0"/>
              </a:rPr>
              <a:t>đội</a:t>
            </a:r>
            <a:r>
              <a:rPr lang="en-US" sz="3200" dirty="0">
                <a:highlight>
                  <a:srgbClr val="FFFF00"/>
                </a:highlight>
                <a:latin typeface="Times New Roman" panose="02020603050405020304" pitchFamily="18" charset="0"/>
                <a:cs typeface="Times New Roman" panose="02020603050405020304" pitchFamily="18" charset="0"/>
              </a:rPr>
              <a:t> </a:t>
            </a:r>
            <a:r>
              <a:rPr lang="en-US" sz="3200" dirty="0" err="1">
                <a:highlight>
                  <a:srgbClr val="FFFF00"/>
                </a:highlight>
                <a:latin typeface="Times New Roman" panose="02020603050405020304" pitchFamily="18" charset="0"/>
                <a:cs typeface="Times New Roman" panose="02020603050405020304" pitchFamily="18" charset="0"/>
              </a:rPr>
              <a:t>hải</a:t>
            </a:r>
            <a:r>
              <a:rPr lang="en-US" sz="3200" dirty="0">
                <a:highlight>
                  <a:srgbClr val="FFFF00"/>
                </a:highlight>
                <a:latin typeface="Times New Roman" panose="02020603050405020304" pitchFamily="18" charset="0"/>
                <a:cs typeface="Times New Roman" panose="02020603050405020304" pitchFamily="18" charset="0"/>
              </a:rPr>
              <a:t> </a:t>
            </a:r>
            <a:r>
              <a:rPr lang="en-US" sz="3200" dirty="0" err="1">
                <a:highlight>
                  <a:srgbClr val="FFFF00"/>
                </a:highlight>
                <a:latin typeface="Times New Roman" panose="02020603050405020304" pitchFamily="18" charset="0"/>
                <a:cs typeface="Times New Roman" panose="02020603050405020304" pitchFamily="18" charset="0"/>
              </a:rPr>
              <a:t>quân</a:t>
            </a:r>
            <a:r>
              <a:rPr lang="en-US" sz="3200" dirty="0">
                <a:highlight>
                  <a:srgbClr val="FFFF00"/>
                </a:highlight>
                <a:latin typeface="Times New Roman" panose="02020603050405020304" pitchFamily="18" charset="0"/>
                <a:cs typeface="Times New Roman" panose="02020603050405020304" pitchFamily="18" charset="0"/>
              </a:rPr>
              <a:t>, </a:t>
            </a:r>
            <a:r>
              <a:rPr lang="en-US" sz="3200" dirty="0" err="1">
                <a:highlight>
                  <a:srgbClr val="FFFF00"/>
                </a:highlight>
                <a:latin typeface="Times New Roman" panose="02020603050405020304" pitchFamily="18" charset="0"/>
                <a:cs typeface="Times New Roman" panose="02020603050405020304" pitchFamily="18" charset="0"/>
              </a:rPr>
              <a:t>thợ</a:t>
            </a:r>
            <a:r>
              <a:rPr lang="en-US" sz="3200" dirty="0">
                <a:highlight>
                  <a:srgbClr val="FFFF00"/>
                </a:highlight>
                <a:latin typeface="Times New Roman" panose="02020603050405020304" pitchFamily="18" charset="0"/>
                <a:cs typeface="Times New Roman" panose="02020603050405020304" pitchFamily="18" charset="0"/>
              </a:rPr>
              <a:t> </a:t>
            </a:r>
            <a:r>
              <a:rPr lang="en-US" sz="3200" dirty="0" err="1">
                <a:highlight>
                  <a:srgbClr val="FFFF00"/>
                </a:highlight>
                <a:latin typeface="Times New Roman" panose="02020603050405020304" pitchFamily="18" charset="0"/>
                <a:cs typeface="Times New Roman" panose="02020603050405020304" pitchFamily="18" charset="0"/>
              </a:rPr>
              <a:t>lặn</a:t>
            </a:r>
            <a:r>
              <a:rPr lang="en-US" sz="3200" dirty="0">
                <a:highlight>
                  <a:srgbClr val="FFFF00"/>
                </a:highlight>
                <a:latin typeface="Times New Roman" panose="02020603050405020304" pitchFamily="18" charset="0"/>
                <a:cs typeface="Times New Roman" panose="02020603050405020304" pitchFamily="18" charset="0"/>
              </a:rPr>
              <a:t>, </a:t>
            </a:r>
            <a:r>
              <a:rPr lang="en-US" sz="3200" dirty="0" err="1">
                <a:highlight>
                  <a:srgbClr val="FFFF00"/>
                </a:highlight>
                <a:latin typeface="Times New Roman" panose="02020603050405020304" pitchFamily="18" charset="0"/>
                <a:cs typeface="Times New Roman" panose="02020603050405020304" pitchFamily="18" charset="0"/>
              </a:rPr>
              <a:t>thủy</a:t>
            </a:r>
            <a:r>
              <a:rPr lang="en-US" sz="3200" dirty="0">
                <a:highlight>
                  <a:srgbClr val="FFFF00"/>
                </a:highlight>
                <a:latin typeface="Times New Roman" panose="02020603050405020304" pitchFamily="18" charset="0"/>
                <a:cs typeface="Times New Roman" panose="02020603050405020304" pitchFamily="18" charset="0"/>
              </a:rPr>
              <a:t> </a:t>
            </a:r>
            <a:r>
              <a:rPr lang="en-US" sz="3200" dirty="0" err="1">
                <a:highlight>
                  <a:srgbClr val="FFFF00"/>
                </a:highlight>
                <a:latin typeface="Times New Roman" panose="02020603050405020304" pitchFamily="18" charset="0"/>
                <a:cs typeface="Times New Roman" panose="02020603050405020304" pitchFamily="18" charset="0"/>
              </a:rPr>
              <a:t>thủ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biển</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1729252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1615111515"/>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3157</TotalTime>
  <Words>532</Words>
  <Application>Microsoft Office PowerPoint</Application>
  <PresentationFormat>Widescreen</PresentationFormat>
  <Paragraphs>58</Paragraphs>
  <Slides>16</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vt:i4>
      </vt:variant>
    </vt:vector>
  </HeadingPairs>
  <TitlesOfParts>
    <vt:vector size="28" baseType="lpstr">
      <vt:lpstr>宋体</vt:lpstr>
      <vt:lpstr>Arial</vt:lpstr>
      <vt:lpstr>Arial-Rounded</vt:lpstr>
      <vt:lpstr>Calibri</vt:lpstr>
      <vt:lpstr>Calibri Light</vt:lpstr>
      <vt:lpstr>等线</vt:lpstr>
      <vt:lpstr>DFPOP1-W9</vt:lpstr>
      <vt:lpstr>黑体</vt:lpstr>
      <vt:lpstr>Times New Roman</vt:lpstr>
      <vt:lpstr>1_Office Theme</vt:lpstr>
      <vt:lpstr>2_Office 主题​​</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Tiếng Việt - Lớp 2</dc:title>
  <dc:creator>Admin</dc:creator>
  <cp:lastModifiedBy>MAIHUNG</cp:lastModifiedBy>
  <cp:revision>204</cp:revision>
  <dcterms:created xsi:type="dcterms:W3CDTF">2021-05-24T09:52:12Z</dcterms:created>
  <dcterms:modified xsi:type="dcterms:W3CDTF">2025-04-19T05:37:19Z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