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1" r:id="rId2"/>
    <p:sldMasterId id="2147483725" r:id="rId3"/>
  </p:sldMasterIdLst>
  <p:notesMasterIdLst>
    <p:notesMasterId r:id="rId15"/>
  </p:notesMasterIdLst>
  <p:sldIdLst>
    <p:sldId id="654" r:id="rId4"/>
    <p:sldId id="631" r:id="rId5"/>
    <p:sldId id="615" r:id="rId6"/>
    <p:sldId id="616" r:id="rId7"/>
    <p:sldId id="617" r:id="rId8"/>
    <p:sldId id="618" r:id="rId9"/>
    <p:sldId id="619" r:id="rId10"/>
    <p:sldId id="620" r:id="rId11"/>
    <p:sldId id="621" r:id="rId12"/>
    <p:sldId id="622" r:id="rId13"/>
    <p:sldId id="623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FF"/>
    <a:srgbClr val="CCFF33"/>
    <a:srgbClr val="99FF33"/>
    <a:srgbClr val="3AE64A"/>
    <a:srgbClr val="FF9900"/>
    <a:srgbClr val="0000FF"/>
    <a:srgbClr val="9900FF"/>
    <a:srgbClr val="9900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1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0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47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827" r:id="rId12"/>
    <p:sldLayoutId id="2147483830" r:id="rId13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29398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4888" y="1230004"/>
            <a:ext cx="101776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14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6434" y="902590"/>
            <a:ext cx="99921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fr-FR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Kính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gửi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chú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hải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Sa.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Cháu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…………..,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2A,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Tiểu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Cháu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gửi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tới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chú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lời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vì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chú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giư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ngoài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biển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đảo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bảo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cháu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cắp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sách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tới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Cháu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chúc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chú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mạnh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khỏe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tốt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nhiệm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vụ.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41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609758" y="-2314240"/>
            <a:ext cx="4609960" cy="10153714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1167759" y="1232044"/>
            <a:ext cx="963570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22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gửi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đảo</a:t>
            </a:r>
            <a:endParaRPr lang="en-US" sz="66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(</a:t>
            </a:r>
            <a:r>
              <a:rPr kumimoji="0" lang="en-US" sz="32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kumimoji="0" lang="en-US" sz="32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Quỳnh</a:t>
            </a:r>
            <a:r>
              <a:rPr kumimoji="0" lang="en-US" sz="32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32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err="1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kumimoji="0" lang="en-US" sz="3200" b="1" i="0" u="none" strike="noStrike" kern="1200" cap="none" spc="0" normalizeH="0" noProof="0" dirty="0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975" y="2470525"/>
            <a:ext cx="2997677" cy="4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3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604591" y="119269"/>
            <a:ext cx="7911548" cy="1258957"/>
          </a:xfrm>
          <a:prstGeom prst="wedgeEllipseCallout">
            <a:avLst>
              <a:gd name="adj1" fmla="val -38086"/>
              <a:gd name="adj2" fmla="val 7383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17981" y="1696279"/>
            <a:ext cx="9183758" cy="1126434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17981" y="1696279"/>
            <a:ext cx="9183758" cy="3008243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427918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2865" y="600501"/>
            <a:ext cx="9625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73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hild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8AA84C7A-D1B0-43DF-8F1C-0875A0E0A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2" y="691605"/>
            <a:ext cx="11545556" cy="6129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323222" y="368440"/>
            <a:ext cx="11786716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>
            <a:off x="968991" y="937497"/>
            <a:ext cx="6408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 flipV="1">
            <a:off x="3220648" y="940158"/>
            <a:ext cx="2343025" cy="80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 flipV="1">
            <a:off x="6216580" y="937497"/>
            <a:ext cx="3970609" cy="359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54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75" y="1071148"/>
            <a:ext cx="10500953" cy="3779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323222" y="368440"/>
            <a:ext cx="11786716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875" y="4850296"/>
            <a:ext cx="10848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939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45179" y="208115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5179" y="2976202"/>
            <a:ext cx="10179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dùng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cụ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làm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hải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là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̀ 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5179" y="901770"/>
            <a:ext cx="10179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hải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là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5179" y="5004770"/>
            <a:ext cx="10179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hải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5179" y="5527990"/>
            <a:ext cx="108488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làm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các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hải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̣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bình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đất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nước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Đê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̉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các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được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cắp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sách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tới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trường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5179" y="1424990"/>
            <a:ext cx="108488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gìn an ninh, bảo đảm an toàn hàng hải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 đấu nhằm đánh bại mọi cuộc tiến công xâm lược trên hướng biển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quốc gia của Việt Nam trên biển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45179" y="4001797"/>
            <a:ext cx="10526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La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bàn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súng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ống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nhòm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bô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̣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đàm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tàu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thủy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nô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rất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nhiều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các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cụ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khác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nữa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7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323222" y="368440"/>
            <a:ext cx="11786716" cy="1200329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4 - 5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70B3E89-EB86-4326-BEF8-B65893A9B7A9}"/>
              </a:ext>
            </a:extLst>
          </p:cNvPr>
          <p:cNvSpPr/>
          <p:nvPr/>
        </p:nvSpPr>
        <p:spPr>
          <a:xfrm>
            <a:off x="5194998" y="3336053"/>
            <a:ext cx="2190540" cy="1327387"/>
          </a:xfrm>
          <a:prstGeom prst="ellipse">
            <a:avLst/>
          </a:prstGeom>
          <a:solidFill>
            <a:srgbClr val="C00000">
              <a:alpha val="61000"/>
            </a:srgb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6A15F48-DD62-40A9-A9D9-0AD9F77A7FAE}"/>
              </a:ext>
            </a:extLst>
          </p:cNvPr>
          <p:cNvSpPr/>
          <p:nvPr/>
        </p:nvSpPr>
        <p:spPr>
          <a:xfrm>
            <a:off x="3649701" y="1728317"/>
            <a:ext cx="5281134" cy="9327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78C90D-2230-4721-BAAA-8CDAD0F05C1E}"/>
              </a:ext>
            </a:extLst>
          </p:cNvPr>
          <p:cNvSpPr/>
          <p:nvPr/>
        </p:nvSpPr>
        <p:spPr>
          <a:xfrm>
            <a:off x="8016185" y="3142362"/>
            <a:ext cx="3639904" cy="16155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9F29D66-8103-4657-970C-DDF0A0AD27A1}"/>
              </a:ext>
            </a:extLst>
          </p:cNvPr>
          <p:cNvSpPr/>
          <p:nvPr/>
        </p:nvSpPr>
        <p:spPr>
          <a:xfrm>
            <a:off x="3649701" y="5216769"/>
            <a:ext cx="5281134" cy="13273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3D712FD-9DAC-4B85-99FC-C131C3BD3E14}"/>
              </a:ext>
            </a:extLst>
          </p:cNvPr>
          <p:cNvSpPr/>
          <p:nvPr/>
        </p:nvSpPr>
        <p:spPr>
          <a:xfrm>
            <a:off x="535911" y="3070332"/>
            <a:ext cx="3945653" cy="175957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72DF02-5B61-426C-89AE-9A2A12E3F6CD}"/>
              </a:ext>
            </a:extLst>
          </p:cNvPr>
          <p:cNvSpPr txBox="1"/>
          <p:nvPr/>
        </p:nvSpPr>
        <p:spPr>
          <a:xfrm>
            <a:off x="682172" y="1685649"/>
            <a:ext cx="110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DF7CA97-4B95-4852-8DA1-622D46060CC5}"/>
              </a:ext>
            </a:extLst>
          </p:cNvPr>
          <p:cNvCxnSpPr>
            <a:stCxn id="2" idx="0"/>
            <a:endCxn id="7" idx="2"/>
          </p:cNvCxnSpPr>
          <p:nvPr/>
        </p:nvCxnSpPr>
        <p:spPr>
          <a:xfrm flipV="1">
            <a:off x="6290268" y="2661064"/>
            <a:ext cx="0" cy="674989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CE4DDFC-7552-4F22-BFD3-B67FD93EBB5A}"/>
              </a:ext>
            </a:extLst>
          </p:cNvPr>
          <p:cNvCxnSpPr>
            <a:cxnSpLocks/>
            <a:stCxn id="2" idx="6"/>
          </p:cNvCxnSpPr>
          <p:nvPr/>
        </p:nvCxnSpPr>
        <p:spPr>
          <a:xfrm>
            <a:off x="7385538" y="3999747"/>
            <a:ext cx="630647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5583434-ABE2-4C62-B7A9-2A646FFBCBE3}"/>
              </a:ext>
            </a:extLst>
          </p:cNvPr>
          <p:cNvCxnSpPr>
            <a:cxnSpLocks/>
          </p:cNvCxnSpPr>
          <p:nvPr/>
        </p:nvCxnSpPr>
        <p:spPr>
          <a:xfrm>
            <a:off x="6290268" y="4667440"/>
            <a:ext cx="0" cy="580557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9E0D68A-6F78-40D8-9AE2-662C901AEEE2}"/>
              </a:ext>
            </a:extLst>
          </p:cNvPr>
          <p:cNvCxnSpPr>
            <a:cxnSpLocks/>
          </p:cNvCxnSpPr>
          <p:nvPr/>
        </p:nvCxnSpPr>
        <p:spPr>
          <a:xfrm flipH="1">
            <a:off x="4481564" y="3950117"/>
            <a:ext cx="713434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 flipV="1">
            <a:off x="1018360" y="921988"/>
            <a:ext cx="245893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 flipV="1">
            <a:off x="4248811" y="921988"/>
            <a:ext cx="1379257" cy="78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 flipV="1">
            <a:off x="6682918" y="941520"/>
            <a:ext cx="3736090" cy="27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 flipV="1">
            <a:off x="1235892" y="1471318"/>
            <a:ext cx="7483105" cy="27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98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164" y="305547"/>
            <a:ext cx="106875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378" y="886287"/>
            <a:ext cx="4791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3378" y="1467027"/>
            <a:ext cx="5942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378" y="2007356"/>
            <a:ext cx="7708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3378" y="2628507"/>
            <a:ext cx="10336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3378" y="3176312"/>
            <a:ext cx="11295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9639" y="4253530"/>
            <a:ext cx="109137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9639" y="5330748"/>
            <a:ext cx="10418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9639" y="5915523"/>
            <a:ext cx="10261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4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3157</TotalTime>
  <Words>807</Words>
  <Application>Microsoft Office PowerPoint</Application>
  <PresentationFormat>Widescreen</PresentationFormat>
  <Paragraphs>45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等线</vt:lpstr>
      <vt:lpstr>DFPOP1-W9</vt:lpstr>
      <vt:lpstr>黑体</vt:lpstr>
      <vt:lpstr>Times New Roman</vt:lpstr>
      <vt:lpstr>1_Office Theme</vt:lpstr>
      <vt:lpstr>2_Office 主题​​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</dc:creator>
  <cp:lastModifiedBy>MAIHUNG</cp:lastModifiedBy>
  <cp:revision>204</cp:revision>
  <dcterms:created xsi:type="dcterms:W3CDTF">2021-05-24T09:52:12Z</dcterms:created>
  <dcterms:modified xsi:type="dcterms:W3CDTF">2025-04-19T05:38:23Z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