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</p:sldMasterIdLst>
  <p:notesMasterIdLst>
    <p:notesMasterId r:id="rId9"/>
  </p:notesMasterIdLst>
  <p:sldIdLst>
    <p:sldId id="654" r:id="rId4"/>
    <p:sldId id="631" r:id="rId5"/>
    <p:sldId id="624" r:id="rId6"/>
    <p:sldId id="625" r:id="rId7"/>
    <p:sldId id="62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4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30" r:id="rId12"/>
    <p:sldLayoutId id="2147483831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39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67759" y="1232044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43281"/>
            <a:ext cx="9276080" cy="399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641600"/>
            <a:ext cx="532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2C7CD-49C0-4BFC-AE33-258329EBD552}"/>
              </a:ext>
            </a:extLst>
          </p:cNvPr>
          <p:cNvSpPr txBox="1"/>
          <p:nvPr/>
        </p:nvSpPr>
        <p:spPr>
          <a:xfrm>
            <a:off x="693336" y="663191"/>
            <a:ext cx="1055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4611043-E89C-420F-8A11-FF2A35217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1"/>
          <a:stretch/>
        </p:blipFill>
        <p:spPr>
          <a:xfrm>
            <a:off x="838199" y="1986630"/>
            <a:ext cx="10261042" cy="43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300182BF-6A13-4EC3-8008-C4737294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1" y="1263969"/>
            <a:ext cx="11545557" cy="5002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323222" y="368440"/>
            <a:ext cx="11786716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85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1_Office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204</cp:revision>
  <dcterms:created xsi:type="dcterms:W3CDTF">2021-05-24T09:52:12Z</dcterms:created>
  <dcterms:modified xsi:type="dcterms:W3CDTF">2025-04-19T05:39:11Z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