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699" r:id="rId3"/>
    <p:sldMasterId id="2147483701" r:id="rId4"/>
    <p:sldMasterId id="2147483725" r:id="rId5"/>
  </p:sldMasterIdLst>
  <p:notesMasterIdLst>
    <p:notesMasterId r:id="rId20"/>
  </p:notesMasterIdLst>
  <p:sldIdLst>
    <p:sldId id="654" r:id="rId6"/>
    <p:sldId id="631" r:id="rId7"/>
    <p:sldId id="550" r:id="rId8"/>
    <p:sldId id="271" r:id="rId9"/>
    <p:sldId id="551" r:id="rId10"/>
    <p:sldId id="552" r:id="rId11"/>
    <p:sldId id="292" r:id="rId12"/>
    <p:sldId id="586" r:id="rId13"/>
    <p:sldId id="587" r:id="rId14"/>
    <p:sldId id="564" r:id="rId15"/>
    <p:sldId id="628" r:id="rId16"/>
    <p:sldId id="553" r:id="rId17"/>
    <p:sldId id="554" r:id="rId18"/>
    <p:sldId id="55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FF"/>
    <a:srgbClr val="CCFF33"/>
    <a:srgbClr val="99FF33"/>
    <a:srgbClr val="3AE64A"/>
    <a:srgbClr val="FF9900"/>
    <a:srgbClr val="0000FF"/>
    <a:srgbClr val="9900FF"/>
    <a:srgbClr val="99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9398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689418" y="155026"/>
            <a:ext cx="4144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966124" y="893024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78556" y="2085857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6" y="4287475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830786" y="208585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830786" y="4287475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126850" y="6273225"/>
            <a:ext cx="2756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689418" y="155026"/>
            <a:ext cx="4144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778556" y="906817"/>
            <a:ext cx="4685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78556" y="2085857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6" y="4287475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21638" y="2085857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830786" y="4287475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126850" y="6273225"/>
            <a:ext cx="2756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8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155"/>
            <a:ext cx="12192000" cy="4682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1858045" y="2520391"/>
            <a:ext cx="8830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VĂN BẢN ĐỌC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08000" y="520254"/>
            <a:ext cx="1149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229360" y="1146822"/>
            <a:ext cx="147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B04C84-8FCD-4815-AFE7-8C41C57DA929}"/>
              </a:ext>
            </a:extLst>
          </p:cNvPr>
          <p:cNvCxnSpPr>
            <a:cxnSpLocks/>
          </p:cNvCxnSpPr>
          <p:nvPr/>
        </p:nvCxnSpPr>
        <p:spPr>
          <a:xfrm>
            <a:off x="3670149" y="1117421"/>
            <a:ext cx="3904358" cy="28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1326382" y="2395135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1326382" y="4127952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516696" y="2337131"/>
            <a:ext cx="222499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8599256" y="4127952"/>
            <a:ext cx="2224991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5EB7DB-F03F-4A90-90C9-AC4B6C150D67}"/>
              </a:ext>
            </a:extLst>
          </p:cNvPr>
          <p:cNvCxnSpPr>
            <a:cxnSpLocks/>
          </p:cNvCxnSpPr>
          <p:nvPr/>
        </p:nvCxnSpPr>
        <p:spPr>
          <a:xfrm>
            <a:off x="8030229" y="1117421"/>
            <a:ext cx="1506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C6DDCA-6C85-4FD0-A0C0-796C652C8336}"/>
              </a:ext>
            </a:extLst>
          </p:cNvPr>
          <p:cNvCxnSpPr>
            <a:cxnSpLocks/>
          </p:cNvCxnSpPr>
          <p:nvPr/>
        </p:nvCxnSpPr>
        <p:spPr>
          <a:xfrm flipV="1">
            <a:off x="647525" y="1720583"/>
            <a:ext cx="3678815" cy="1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B264EF-45E8-49CC-91D6-12A4C439381B}"/>
              </a:ext>
            </a:extLst>
          </p:cNvPr>
          <p:cNvGrpSpPr/>
          <p:nvPr/>
        </p:nvGrpSpPr>
        <p:grpSpPr>
          <a:xfrm>
            <a:off x="5235190" y="2595627"/>
            <a:ext cx="1788607" cy="829022"/>
            <a:chOff x="5235190" y="2728012"/>
            <a:chExt cx="1788607" cy="82902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56DB1D-C4DF-4878-86E8-FEF531E5C848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5CE843-BEC8-4716-89BC-851D7FC10974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CBF1A5E-7A2C-49F9-B181-12290C842583}"/>
              </a:ext>
            </a:extLst>
          </p:cNvPr>
          <p:cNvGrpSpPr/>
          <p:nvPr/>
        </p:nvGrpSpPr>
        <p:grpSpPr>
          <a:xfrm>
            <a:off x="5197047" y="3991487"/>
            <a:ext cx="1788607" cy="829022"/>
            <a:chOff x="5235190" y="2728012"/>
            <a:chExt cx="1788607" cy="82902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4F9A5A6-95A2-4A9A-B093-AB10C44BDB8E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A3E1FD-BEDF-4FF0-A016-3596FB9A195D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</a:t>
              </a:r>
              <a:endPara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38F0DB-809B-4C71-94F9-7F1479DB1EE6}"/>
              </a:ext>
            </a:extLst>
          </p:cNvPr>
          <p:cNvCxnSpPr>
            <a:cxnSpLocks/>
          </p:cNvCxnSpPr>
          <p:nvPr/>
        </p:nvCxnSpPr>
        <p:spPr>
          <a:xfrm>
            <a:off x="6847698" y="3277131"/>
            <a:ext cx="1741140" cy="99082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896BE3-2D27-4480-AA7C-708D554E1909}"/>
              </a:ext>
            </a:extLst>
          </p:cNvPr>
          <p:cNvCxnSpPr>
            <a:cxnSpLocks/>
            <a:stCxn id="20" idx="2"/>
            <a:endCxn id="30" idx="3"/>
          </p:cNvCxnSpPr>
          <p:nvPr/>
        </p:nvCxnSpPr>
        <p:spPr>
          <a:xfrm flipH="1" flipV="1">
            <a:off x="3670149" y="2786016"/>
            <a:ext cx="1565041" cy="22412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11C3F8C-02C1-43D0-8C65-10BA3AB354B7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6925366" y="2728012"/>
            <a:ext cx="1591330" cy="15399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479F8DC-87CF-49F0-BB85-9E860F9C1556}"/>
              </a:ext>
            </a:extLst>
          </p:cNvPr>
          <p:cNvCxnSpPr>
            <a:cxnSpLocks/>
          </p:cNvCxnSpPr>
          <p:nvPr/>
        </p:nvCxnSpPr>
        <p:spPr>
          <a:xfrm flipH="1">
            <a:off x="3664000" y="4518833"/>
            <a:ext cx="156832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3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1" grpId="0" animBg="1"/>
      <p:bldP spid="33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353703" y="312764"/>
            <a:ext cx="11055196" cy="154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60F0C-B37B-48FB-B0CB-352E903A542A}"/>
              </a:ext>
            </a:extLst>
          </p:cNvPr>
          <p:cNvSpPr txBox="1"/>
          <p:nvPr/>
        </p:nvSpPr>
        <p:spPr>
          <a:xfrm>
            <a:off x="930479" y="1477610"/>
            <a:ext cx="9592156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930479" y="1421338"/>
            <a:ext cx="32757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4459125" y="1435406"/>
            <a:ext cx="689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6878769" y="1393704"/>
            <a:ext cx="32757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0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609758" y="-2314240"/>
            <a:ext cx="4609960" cy="10153714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167759" y="1232044"/>
            <a:ext cx="96357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22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endParaRPr lang="en-US" sz="66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(</a:t>
            </a: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Quỳnh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32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cap="none" spc="0" normalizeH="0" noProof="0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75" y="2470525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34" y="516860"/>
            <a:ext cx="10318373" cy="4751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3446394" y="2725225"/>
            <a:ext cx="560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7" y="407049"/>
            <a:ext cx="10995103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dịp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pic>
        <p:nvPicPr>
          <p:cNvPr id="11" name="Picture 10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0EA413BC-E0B7-4737-A800-457C3ED05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9" b="99525" l="2867" r="98651">
                        <a14:foregroundMark x1="7251" y1="12361" x2="80101" y2="17750"/>
                        <a14:foregroundMark x1="72850" y1="18067" x2="69983" y2="74643"/>
                        <a14:foregroundMark x1="3035" y1="7607" x2="11298" y2="87322"/>
                        <a14:foregroundMark x1="10118" y1="91759" x2="59191" y2="88431"/>
                        <a14:foregroundMark x1="59191" y1="88431" x2="73524" y2="89857"/>
                        <a14:foregroundMark x1="86509" y1="11886" x2="82293" y2="89857"/>
                        <a14:foregroundMark x1="47218" y1="53249" x2="87184" y2="56101"/>
                        <a14:foregroundMark x1="77234" y1="51506" x2="77234" y2="51506"/>
                        <a14:foregroundMark x1="77234" y1="51506" x2="77234" y2="51506"/>
                        <a14:foregroundMark x1="90894" y1="23613" x2="90894" y2="23613"/>
                        <a14:foregroundMark x1="30017" y1="30586" x2="62901" y2="28843"/>
                        <a14:foregroundMark x1="14445" y1="4120" x2="82125" y2="9033"/>
                        <a14:foregroundMark x1="13716" y1="4067" x2="14445" y2="4120"/>
                        <a14:foregroundMark x1="13229" y1="4032" x2="13584" y2="4058"/>
                        <a14:foregroundMark x1="82125" y1="9033" x2="93929" y2="47861"/>
                        <a14:foregroundMark x1="93929" y1="47861" x2="84823" y2="76704"/>
                        <a14:foregroundMark x1="84823" y1="76704" x2="59022" y2="93819"/>
                        <a14:foregroundMark x1="59022" y1="93819" x2="19056" y2="84786"/>
                        <a14:foregroundMark x1="19056" y1="84786" x2="8094" y2="52139"/>
                        <a14:foregroundMark x1="8094" y1="52139" x2="14671" y2="19493"/>
                        <a14:foregroundMark x1="14671" y1="19493" x2="33221" y2="7924"/>
                        <a14:foregroundMark x1="33221" y1="7924" x2="45531" y2="6498"/>
                        <a14:foregroundMark x1="33221" y1="19651" x2="69983" y2="68463"/>
                        <a14:foregroundMark x1="46880" y1="16957" x2="80101" y2="59588"/>
                        <a14:foregroundMark x1="24452" y1="44057" x2="62057" y2="31696"/>
                        <a14:foregroundMark x1="47218" y1="94295" x2="80270" y2="92552"/>
                        <a14:foregroundMark x1="91737" y1="10777" x2="94936" y2="69537"/>
                        <a14:foregroundMark x1="67960" y1="96038" x2="94084" y2="92935"/>
                        <a14:foregroundMark x1="22934" y1="28843" x2="46880" y2="26149"/>
                        <a14:foregroundMark x1="32040" y1="40095" x2="47892" y2="39778"/>
                        <a14:foregroundMark x1="47892" y1="39778" x2="56661" y2="40254"/>
                        <a14:foregroundMark x1="34401" y1="58479" x2="55818" y2="48970"/>
                        <a14:foregroundMark x1="57504" y1="63708" x2="24452" y2="34073"/>
                        <a14:foregroundMark x1="55987" y1="59113" x2="67960" y2="56735"/>
                        <a14:foregroundMark x1="74030" y1="38193" x2="85497" y2="58320"/>
                        <a14:foregroundMark x1="38280" y1="20444" x2="50084" y2="22029"/>
                        <a14:foregroundMark x1="46712" y1="4913" x2="91062" y2="6022"/>
                        <a14:foregroundMark x1="91062" y1="6022" x2="98820" y2="24247"/>
                        <a14:foregroundMark x1="98820" y1="68871" x2="98820" y2="69582"/>
                        <a14:foregroundMark x1="98820" y1="46068" x2="98820" y2="46928"/>
                        <a14:foregroundMark x1="98820" y1="24247" x2="98820" y2="24297"/>
                        <a14:foregroundMark x1="94114" y1="90634" x2="77435" y2="99001"/>
                        <a14:foregroundMark x1="59988" y1="98326" x2="43845" y2="97147"/>
                        <a14:foregroundMark x1="41147" y1="4596" x2="91231" y2="7607"/>
                        <a14:foregroundMark x1="97470" y1="7924" x2="21248" y2="1743"/>
                        <a14:foregroundMark x1="21248" y1="1743" x2="22766" y2="17908"/>
                        <a14:foregroundMark x1="22766" y1="17908" x2="16358" y2="35816"/>
                        <a14:foregroundMark x1="16358" y1="35816" x2="17538" y2="39303"/>
                        <a14:foregroundMark x1="13644" y1="4120" x2="16358" y2="3011"/>
                        <a14:foregroundMark x1="77234" y1="87005" x2="84317" y2="85895"/>
                        <a14:foregroundMark x1="72850" y1="91284" x2="87521" y2="85895"/>
                        <a14:foregroundMark x1="30017" y1="76545" x2="53120" y2="86371"/>
                        <a14:foregroundMark x1="36931" y1="85578" x2="50927" y2="80349"/>
                        <a14:foregroundMark x1="29848" y1="84311" x2="48567" y2="89857"/>
                        <a14:foregroundMark x1="48567" y1="89857" x2="48904" y2="89857"/>
                        <a14:foregroundMark x1="32884" y1="92393" x2="48061" y2="90491"/>
                        <a14:foregroundMark x1="38111" y1="95563" x2="44688" y2="92393"/>
                        <a14:foregroundMark x1="34401" y1="94453" x2="40304" y2="91601"/>
                        <a14:foregroundMark x1="54637" y1="59588" x2="62057" y2="66561"/>
                        <a14:foregroundMark x1="52277" y1="56894" x2="62901" y2="67195"/>
                        <a14:foregroundMark x1="52108" y1="56894" x2="52108" y2="56894"/>
                        <a14:foregroundMark x1="47723" y1="32013" x2="55481" y2="30428"/>
                        <a14:foregroundMark x1="22597" y1="31537" x2="17201" y2="64184"/>
                        <a14:foregroundMark x1="17201" y1="64184" x2="17201" y2="64184"/>
                        <a14:foregroundMark x1="24621" y1="23613" x2="36931" y2="25832"/>
                        <a14:foregroundMark x1="23272" y1="23613" x2="30017" y2="22029"/>
                        <a14:foregroundMark x1="45700" y1="52139" x2="44013" y2="47068"/>
                        <a14:foregroundMark x1="57504" y1="37876" x2="56830" y2="26624"/>
                        <a14:foregroundMark x1="52614" y1="58003" x2="52277" y2="46276"/>
                        <a14:foregroundMark x1="66105" y1="67353" x2="60540" y2="57686"/>
                        <a14:foregroundMark x1="4384" y1="6181" x2="4384" y2="6181"/>
                        <a14:backgroundMark x1="63948" y1="66437" x2="64287" y2="66720"/>
                        <a14:backgroundMark x1="52060" y1="56537" x2="52390" y2="56812"/>
                        <a14:backgroundMark x1="45522" y1="51091" x2="45632" y2="51183"/>
                        <a14:backgroundMark x1="44844" y1="50527" x2="45210" y2="50831"/>
                        <a14:backgroundMark x1="56927" y1="35819" x2="57243" y2="35944"/>
                        <a14:backgroundMark x1="59191" y1="99525" x2="77403" y2="99049"/>
                        <a14:backgroundMark x1="97470" y1="52932" x2="99494" y2="22345"/>
                        <a14:backgroundMark x1="98651" y1="24723" x2="98820" y2="15689"/>
                        <a14:backgroundMark x1="99494" y1="70840" x2="98651" y2="46434"/>
                        <a14:backgroundMark x1="99157" y1="90967" x2="99157" y2="70840"/>
                        <a14:backgroundMark x1="97976" y1="69572" x2="97639" y2="95246"/>
                        <a14:backgroundMark x1="12648" y1="317" x2="12648" y2="317"/>
                        <a14:backgroundMark x1="8432" y1="317" x2="8432" y2="317"/>
                        <a14:backgroundMark x1="10624" y1="5388" x2="10624" y2="5388"/>
                        <a14:backgroundMark x1="5228" y1="5705" x2="10793" y2="2219"/>
                        <a14:backgroundMark x1="11973" y1="4913" x2="11973" y2="4120"/>
                        <a14:backgroundMark x1="3541" y1="3803" x2="11973" y2="634"/>
                        <a14:backgroundMark x1="12310" y1="6022" x2="12310" y2="5230"/>
                        <a14:backgroundMark x1="11973" y1="4120" x2="11973" y2="4120"/>
                        <a14:backgroundMark x1="11636" y1="1902" x2="4890" y2="2853"/>
                        <a14:backgroundMark x1="8938" y1="6815" x2="12816" y2="4120"/>
                        <a14:backgroundMark x1="8938" y1="6181" x2="8938" y2="6181"/>
                        <a14:backgroundMark x1="13491" y1="4913" x2="13491" y2="4913"/>
                        <a14:backgroundMark x1="13659" y1="4120" x2="13659" y2="4120"/>
                        <a14:backgroundMark x1="13491" y1="3803" x2="13153" y2="2536"/>
                        <a14:backgroundMark x1="8094" y1="6973" x2="10624" y2="4913"/>
                        <a14:backgroundMark x1="3204" y1="3328" x2="3204" y2="3328"/>
                        <a14:backgroundMark x1="13153" y1="5230" x2="13153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08" y="1517484"/>
            <a:ext cx="4287520" cy="4101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2A5412-B0A2-403F-B77A-5E11FE154F5E}"/>
              </a:ext>
            </a:extLst>
          </p:cNvPr>
          <p:cNvSpPr txBox="1"/>
          <p:nvPr/>
        </p:nvSpPr>
        <p:spPr>
          <a:xfrm>
            <a:off x="1895653" y="5618561"/>
            <a:ext cx="84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3FE9B6-EFAB-4AC1-A9C6-7A6867559B9B}"/>
              </a:ext>
            </a:extLst>
          </p:cNvPr>
          <p:cNvSpPr txBox="1"/>
          <p:nvPr/>
        </p:nvSpPr>
        <p:spPr>
          <a:xfrm>
            <a:off x="622733" y="5845260"/>
            <a:ext cx="1122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8E4D0B1-3273-48EF-BC47-B12B44393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8" b="96175" l="2406" r="97490">
                        <a14:foregroundMark x1="9519" y1="56011" x2="79184" y2="22404"/>
                        <a14:foregroundMark x1="79184" y1="22404" x2="89226" y2="35246"/>
                        <a14:foregroundMark x1="89226" y1="35246" x2="91109" y2="59290"/>
                        <a14:foregroundMark x1="91109" y1="59290" x2="86297" y2="96721"/>
                        <a14:foregroundMark x1="4289" y1="13661" x2="12238" y2="78962"/>
                        <a14:foregroundMark x1="12343" y1="18579" x2="75523" y2="9016"/>
                        <a14:foregroundMark x1="19874" y1="84699" x2="67259" y2="83333"/>
                        <a14:foregroundMark x1="67259" y1="83333" x2="68305" y2="83333"/>
                        <a14:foregroundMark x1="2615" y1="9016" x2="4707" y2="86612"/>
                        <a14:foregroundMark x1="93096" y1="15847" x2="72280" y2="96175"/>
                        <a14:foregroundMark x1="77092" y1="9290" x2="95607" y2="19672"/>
                        <a14:foregroundMark x1="95711" y1="14481" x2="94247" y2="75683"/>
                        <a14:foregroundMark x1="94247" y1="75683" x2="91657" y2="93003"/>
                        <a14:foregroundMark x1="85460" y1="24044" x2="93096" y2="30055"/>
                        <a14:foregroundMark x1="91527" y1="42077" x2="92992" y2="42623"/>
                        <a14:foregroundMark x1="97453" y1="63934" x2="97385" y2="84153"/>
                        <a14:foregroundMark x1="97594" y1="21858" x2="97453" y2="63934"/>
                        <a14:foregroundMark x1="80544" y1="4918" x2="92782" y2="6011"/>
                        <a14:backgroundMark x1="98849" y1="3279" x2="98849" y2="3279"/>
                        <a14:backgroundMark x1="98222" y1="96175" x2="98222" y2="96175"/>
                        <a14:backgroundMark x1="99686" y1="74590" x2="99686" y2="74590"/>
                        <a14:backgroundMark x1="99686" y1="63934" x2="99686" y2="63934"/>
                        <a14:backgroundMark x1="99895" y1="60109" x2="99895" y2="78962"/>
                        <a14:backgroundMark x1="89226" y1="98634" x2="95921" y2="95628"/>
                        <a14:backgroundMark x1="87552" y1="99727" x2="87552" y2="99727"/>
                        <a14:backgroundMark x1="1569" y1="3552" x2="1569" y2="3552"/>
                        <a14:backgroundMark x1="314" y1="9016" x2="2824" y2="2459"/>
                        <a14:backgroundMark x1="3870" y1="1366" x2="5126" y2="273"/>
                        <a14:backgroundMark x1="941" y1="96721" x2="941" y2="96721"/>
                        <a14:backgroundMark x1="1569" y1="96721" x2="1569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99"/>
          <a:stretch/>
        </p:blipFill>
        <p:spPr>
          <a:xfrm>
            <a:off x="5537202" y="801277"/>
            <a:ext cx="6309357" cy="4824955"/>
          </a:xfrm>
          <a:prstGeom prst="roundRect">
            <a:avLst/>
          </a:prstGeom>
        </p:spPr>
      </p:pic>
      <p:pic>
        <p:nvPicPr>
          <p:cNvPr id="14" name="Picture 13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EF4B26C0-53FE-43D6-BD0F-DA0442602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801277"/>
            <a:ext cx="5659433" cy="5080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10" y="-362790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30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  <p:bldP spid="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51" y="313311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79A48-4731-4E8E-8279-BDEB07BD6583}"/>
              </a:ext>
            </a:extLst>
          </p:cNvPr>
          <p:cNvSpPr txBox="1"/>
          <p:nvPr/>
        </p:nvSpPr>
        <p:spPr>
          <a:xfrm>
            <a:off x="1219200" y="1981200"/>
            <a:ext cx="313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bánh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F10010-2A27-4CC4-8E0B-7E4BA08501FF}"/>
              </a:ext>
            </a:extLst>
          </p:cNvPr>
          <p:cNvSpPr txBox="1"/>
          <p:nvPr/>
        </p:nvSpPr>
        <p:spPr>
          <a:xfrm>
            <a:off x="5547360" y="2001520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EE70C-1A58-4F40-A379-E26499C7627D}"/>
              </a:ext>
            </a:extLst>
          </p:cNvPr>
          <p:cNvSpPr txBox="1"/>
          <p:nvPr/>
        </p:nvSpPr>
        <p:spPr>
          <a:xfrm>
            <a:off x="8817112" y="1981199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DE226DC-8602-46A1-A431-62168ECF2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98" y="2123439"/>
            <a:ext cx="2611121" cy="2611121"/>
          </a:xfrm>
          <a:prstGeom prst="rect">
            <a:avLst/>
          </a:prstGeom>
        </p:spPr>
      </p:pic>
      <p:pic>
        <p:nvPicPr>
          <p:cNvPr id="9" name="Picture 8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B6168C0A-0955-4F46-85BD-51E7B56C5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47" y="2586295"/>
            <a:ext cx="2914555" cy="1821597"/>
          </a:xfrm>
          <a:prstGeom prst="rect">
            <a:avLst/>
          </a:prstGeom>
        </p:spPr>
      </p:pic>
      <p:pic>
        <p:nvPicPr>
          <p:cNvPr id="21" name="Picture 20" descr="A picture containing text, stationary, envelope, businesscard&#10;&#10;Description automatically generated">
            <a:extLst>
              <a:ext uri="{FF2B5EF4-FFF2-40B4-BE49-F238E27FC236}">
                <a16:creationId xmlns:a16="http://schemas.microsoft.com/office/drawing/2014/main" id="{8EF73DD5-4FD9-4E1B-911B-CD5F6C87B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20" y="2565974"/>
            <a:ext cx="1688328" cy="156773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79EBACE-FB0D-4399-BDDB-ABB35C28E088}"/>
              </a:ext>
            </a:extLst>
          </p:cNvPr>
          <p:cNvSpPr/>
          <p:nvPr/>
        </p:nvSpPr>
        <p:spPr>
          <a:xfrm>
            <a:off x="8817112" y="1981199"/>
            <a:ext cx="550408" cy="58477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0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3" grpId="0"/>
      <p:bldP spid="14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F565F7A-B3B0-40D9-A4B2-5564E4A16383}"/>
              </a:ext>
            </a:extLst>
          </p:cNvPr>
          <p:cNvSpPr txBox="1"/>
          <p:nvPr/>
        </p:nvSpPr>
        <p:spPr>
          <a:xfrm>
            <a:off x="2847033" y="1073856"/>
            <a:ext cx="5827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AE9752-44B2-4677-9832-10CFCA616B83}"/>
              </a:ext>
            </a:extLst>
          </p:cNvPr>
          <p:cNvSpPr txBox="1"/>
          <p:nvPr/>
        </p:nvSpPr>
        <p:spPr>
          <a:xfrm>
            <a:off x="845395" y="3065790"/>
            <a:ext cx="1032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0817E53-70B1-41D1-8B49-8B4446D83F31}"/>
              </a:ext>
            </a:extLst>
          </p:cNvPr>
          <p:cNvSpPr/>
          <p:nvPr/>
        </p:nvSpPr>
        <p:spPr>
          <a:xfrm>
            <a:off x="2140299" y="663191"/>
            <a:ext cx="7345345" cy="2069961"/>
          </a:xfrm>
          <a:prstGeom prst="cloud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9CD81-B9CE-4FB7-B7BA-D2D0F98A8010}"/>
              </a:ext>
            </a:extLst>
          </p:cNvPr>
          <p:cNvSpPr txBox="1"/>
          <p:nvPr/>
        </p:nvSpPr>
        <p:spPr>
          <a:xfrm>
            <a:off x="845395" y="3943085"/>
            <a:ext cx="1032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270FD-241D-48E4-A256-20C292BAFB77}"/>
              </a:ext>
            </a:extLst>
          </p:cNvPr>
          <p:cNvSpPr txBox="1"/>
          <p:nvPr/>
        </p:nvSpPr>
        <p:spPr>
          <a:xfrm>
            <a:off x="845395" y="4820380"/>
            <a:ext cx="1032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9EBACE-FB0D-4399-BDDB-ABB35C28E088}"/>
              </a:ext>
            </a:extLst>
          </p:cNvPr>
          <p:cNvSpPr/>
          <p:nvPr/>
        </p:nvSpPr>
        <p:spPr>
          <a:xfrm>
            <a:off x="845395" y="3065790"/>
            <a:ext cx="550408" cy="58477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" grpId="0" animBg="1"/>
      <p:bldP spid="7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946392" y="0"/>
            <a:ext cx="3607558" cy="2845506"/>
          </a:xfrm>
          <a:prstGeom prst="cloudCallout">
            <a:avLst>
              <a:gd name="adj1" fmla="val -53760"/>
              <a:gd name="adj2" fmla="val 51914"/>
            </a:avLst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68991" y="700690"/>
            <a:ext cx="7615451" cy="2885472"/>
          </a:xfrm>
          <a:prstGeom prst="wedgeRoundRectCallout">
            <a:avLst>
              <a:gd name="adj1" fmla="val 58529"/>
              <a:gd name="adj2" fmla="val -34888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2713" y="700690"/>
            <a:ext cx="7532692" cy="3016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0846" y="1750919"/>
            <a:ext cx="9017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0507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444</Words>
  <Application>Microsoft Office PowerPoint</Application>
  <PresentationFormat>Widescreen</PresentationFormat>
  <Paragraphs>80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Microsoft YaHei</vt:lpstr>
      <vt:lpstr>Arial</vt:lpstr>
      <vt:lpstr>Arial-Rounded</vt:lpstr>
      <vt:lpstr>Calibri</vt:lpstr>
      <vt:lpstr>Calibri Light</vt:lpstr>
      <vt:lpstr>等线</vt:lpstr>
      <vt:lpstr>DFPOP1-W9</vt:lpstr>
      <vt:lpstr>黑体</vt:lpstr>
      <vt:lpstr>Times New Roman</vt:lpstr>
      <vt:lpstr>1_Office Theme</vt:lpstr>
      <vt:lpstr>6_Office Theme</vt:lpstr>
      <vt:lpstr>4_Office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1. Bạn nhỏ viết thư cho bố vào dịp nào?</vt:lpstr>
      <vt:lpstr>2. Bố bạn nhỏ đang làm công việc gì ở đảo?</vt:lpstr>
      <vt:lpstr>3. Bạn nhỏ đã gửi quà gì cho bố?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MAIHUNG</cp:lastModifiedBy>
  <cp:revision>204</cp:revision>
  <dcterms:created xsi:type="dcterms:W3CDTF">2021-05-24T09:52:12Z</dcterms:created>
  <dcterms:modified xsi:type="dcterms:W3CDTF">2025-04-19T04:29:55Z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