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</p:sldMasterIdLst>
  <p:notesMasterIdLst>
    <p:notesMasterId r:id="rId11"/>
  </p:notesMasterIdLst>
  <p:sldIdLst>
    <p:sldId id="688" r:id="rId3"/>
    <p:sldId id="661" r:id="rId4"/>
    <p:sldId id="662" r:id="rId5"/>
    <p:sldId id="663" r:id="rId6"/>
    <p:sldId id="664" r:id="rId7"/>
    <p:sldId id="666" r:id="rId8"/>
    <p:sldId id="668" r:id="rId9"/>
    <p:sldId id="66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66FF"/>
    <a:srgbClr val="FF5050"/>
    <a:srgbClr val="FF9999"/>
    <a:srgbClr val="FFD394"/>
    <a:srgbClr val="9900CC"/>
    <a:srgbClr val="FFCCCC"/>
    <a:srgbClr val="FFFDEE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8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064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3" y="2070492"/>
            <a:ext cx="6598348" cy="3925225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06762" y="2274054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4104" y="4400620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5735443" y="3617605"/>
            <a:ext cx="308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3765177" y="1535847"/>
            <a:ext cx="671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BÓP</a:t>
            </a:r>
            <a:r>
              <a:rPr kumimoji="0" lang="en-US" altLang="zh-CN" sz="4800" b="1" i="0" u="none" strike="noStrike" kern="1200" cap="none" spc="3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NÁT QUẢ CAM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13">
        <p:fade/>
      </p:transition>
    </mc:Choice>
    <mc:Fallback xmlns="">
      <p:transition spd="med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6699471" y="3913094"/>
            <a:ext cx="2874836" cy="2431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1156447" y="1250576"/>
            <a:ext cx="4927721" cy="51771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9641" y="239041"/>
            <a:ext cx="4549218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 hoa Q kiểu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9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60818" y="2222043"/>
            <a:ext cx="5041895" cy="3797894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li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1 nét viết liền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của 3 nét cơ bản: nét cong trên, cong phải và lượn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145665" y="1094316"/>
            <a:ext cx="65778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cs typeface="Times New Roman" panose="02020603050405020304" pitchFamily="18" charset="0"/>
              </a:rPr>
              <a:t>Chữ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Q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kiểu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cs typeface="Times New Roman" panose="02020603050405020304" pitchFamily="18" charset="0"/>
              </a:rPr>
              <a:t> li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mấy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li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viết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bởi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mấy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nét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?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12" y="1308296"/>
            <a:ext cx="5289451" cy="49935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9641" y="239041"/>
            <a:ext cx="4549218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 hoa Q kiểu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87384" y="153935"/>
            <a:ext cx="2129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4" y="800266"/>
            <a:ext cx="5156814" cy="5811549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3200" dirty="0">
                <a:latin typeface="+mj-lt"/>
              </a:rPr>
              <a:t>Đặt bút giữa đường kẻ 4 và đường kẻ 5, viết nét cong trên (nhỏ) đến đường kẻ 6, viết tiếp nét cong phải (to), xuống tới đường kẻ 1 thì lượn vòng trở lại viết nét lượn ngang từ trái sang phải (cắt ngang nét cong phải), tạo vòng xoắn nhỏ ở chân chữ; dừng bút ở đường kẻ 2.</a:t>
            </a:r>
            <a:endParaRPr lang="vi-VN" sz="3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65" y="800266"/>
            <a:ext cx="5514535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32012" y="2033155"/>
            <a:ext cx="4562573" cy="3875276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2.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rộng 2.5 li gồm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nét viết liền  kết hợp của 3 nét cơ bản: nét cong trên, cong phải và lượn ngang. </a:t>
            </a:r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632012" y="955938"/>
            <a:ext cx="95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cs typeface="Times New Roman" panose="02020603050405020304" pitchFamily="18" charset="0"/>
              </a:rPr>
              <a:t>Chữ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Q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kiểu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cs typeface="Times New Roman" panose="02020603050405020304" pitchFamily="18" charset="0"/>
              </a:rPr>
              <a:t>cỡ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cs typeface="Times New Roman" panose="02020603050405020304" pitchFamily="18" charset="0"/>
              </a:rPr>
              <a:t> li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mấy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li ?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347" y="175871"/>
            <a:ext cx="5041895" cy="61554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23139" r="12051" b="23814"/>
          <a:stretch/>
        </p:blipFill>
        <p:spPr bwMode="auto">
          <a:xfrm>
            <a:off x="6724357" y="2033155"/>
            <a:ext cx="4909624" cy="45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-45027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6535" y="91123"/>
            <a:ext cx="4549218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505540" y="2478211"/>
            <a:ext cx="10612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 ứng dụng, 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8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16037" y="6006922"/>
            <a:ext cx="1061256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41239" y="2997247"/>
            <a:ext cx="518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cái viết hoa là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681839" y="4001294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cao 2.5 li 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l, 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7" b="14602"/>
          <a:stretch/>
        </p:blipFill>
        <p:spPr>
          <a:xfrm>
            <a:off x="318608" y="908226"/>
            <a:ext cx="11554782" cy="15737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466534" y="3432278"/>
            <a:ext cx="1061256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466533" y="45045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độ cao của các chữ còn lại?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505540" y="5013448"/>
            <a:ext cx="11651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r cao 1.25 li,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li.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318608" y="55347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khoảng cách giữa các chữ ghi tiếng?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2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 build="p"/>
      <p:bldP spid="22" grpId="0" build="p"/>
      <p:bldP spid="24" grpId="0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6" y="211015"/>
            <a:ext cx="5891467" cy="6386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471" y="1016407"/>
            <a:ext cx="5593975" cy="3115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" algn="just"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2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nl-NL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cỡ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vừa.</a:t>
            </a:r>
          </a:p>
          <a:p>
            <a:pPr marL="22860" algn="just">
              <a:lnSpc>
                <a:spcPct val="107000"/>
              </a:lnSpc>
              <a:spcAft>
                <a:spcPts val="0"/>
              </a:spcAft>
            </a:pP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2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nl-NL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Viết 2 dòng tên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 Toản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vi-VN" sz="3200" dirty="0" smtClean="0">
                <a:latin typeface="Times New Roman" panose="02020603050405020304" pitchFamily="18" charset="0"/>
              </a:rPr>
              <a:t>+ Viết 2 dòng câu ứng dụng: </a:t>
            </a:r>
            <a:r>
              <a:rPr lang="vi-VN" sz="32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Trần Quốc Toản là người anh hùng nhỏ tuổi.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471" y="211015"/>
            <a:ext cx="2030505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419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DFPOP1-W9</vt:lpstr>
      <vt:lpstr>HP001 4 hàng</vt:lpstr>
      <vt:lpstr>Times New Roman</vt:lpstr>
      <vt:lpstr>UTM Avo</vt:lpstr>
      <vt:lpstr>Wingdings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251</cp:revision>
  <dcterms:created xsi:type="dcterms:W3CDTF">2021-06-24T12:42:07Z</dcterms:created>
  <dcterms:modified xsi:type="dcterms:W3CDTF">2025-04-20T03:12:24Z</dcterms:modified>
</cp:coreProperties>
</file>