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401" r:id="rId2"/>
    <p:sldId id="354" r:id="rId3"/>
    <p:sldId id="316" r:id="rId4"/>
    <p:sldId id="318" r:id="rId5"/>
    <p:sldId id="319" r:id="rId6"/>
    <p:sldId id="395" r:id="rId7"/>
    <p:sldId id="356" r:id="rId8"/>
    <p:sldId id="396" r:id="rId9"/>
    <p:sldId id="323" r:id="rId10"/>
    <p:sldId id="358" r:id="rId11"/>
    <p:sldId id="397" r:id="rId12"/>
    <p:sldId id="324" r:id="rId13"/>
    <p:sldId id="398" r:id="rId14"/>
  </p:sldIdLst>
  <p:sldSz cx="6858000" cy="5143500"/>
  <p:notesSz cx="6858000" cy="9144000"/>
  <p:embeddedFontLst>
    <p:embeddedFont>
      <p:font typeface="Kalam" panose="020B0604020202020204" charset="0"/>
      <p:regular r:id="rId16"/>
      <p:bold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FC9C7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5" d="100"/>
          <a:sy n="115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7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242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3" y="4380242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49" y="3100256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5667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407187" y="617259"/>
            <a:ext cx="6119826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6F20E-66F3-45A6-82C8-56B92893CF42}"/>
              </a:ext>
            </a:extLst>
          </p:cNvPr>
          <p:cNvSpPr txBox="1"/>
          <p:nvPr/>
        </p:nvSpPr>
        <p:spPr>
          <a:xfrm>
            <a:off x="407187" y="1122526"/>
            <a:ext cx="6119826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vậy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thăm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vườn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56876-4358-4653-9ED5-D98E09EF4339}"/>
              </a:ext>
            </a:extLst>
          </p:cNvPr>
          <p:cNvSpPr txBox="1"/>
          <p:nvPr/>
        </p:nvSpPr>
        <p:spPr>
          <a:xfrm>
            <a:off x="407187" y="2296426"/>
            <a:ext cx="6119826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Qua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00D77A-7EFD-4289-A020-F9710197AC74}"/>
              </a:ext>
            </a:extLst>
          </p:cNvPr>
          <p:cNvSpPr txBox="1"/>
          <p:nvPr/>
        </p:nvSpPr>
        <p:spPr>
          <a:xfrm>
            <a:off x="407187" y="331643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Qua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ta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454573" y="911690"/>
            <a:ext cx="5948854" cy="386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sớm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hôm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thường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lệ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Hồ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dạo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trong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Đến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chợt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nhỏ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dài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ngoằn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ngoèo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mặt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Chắc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trận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đêm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cuốn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mọc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tiếp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nhé</a:t>
            </a:r>
            <a:r>
              <a:rPr lang="en-US" sz="11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Theo </a:t>
            </a:r>
            <a:r>
              <a:rPr lang="en-US" sz="1100" dirty="0" err="1">
                <a:latin typeface="UTM Avo" panose="02040603050506020204" pitchFamily="18" charset="0"/>
              </a:rPr>
              <a:t>lời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vậy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ân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bảo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cuộn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cùng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buộc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tựa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cọc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đầu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mắc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Thưa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để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gì</a:t>
            </a:r>
            <a:r>
              <a:rPr lang="en-US" sz="1100" dirty="0">
                <a:latin typeface="UTM Avo" panose="02040603050506020204" pitchFamily="18" charset="0"/>
              </a:rPr>
              <a:t> ạ?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khẽ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cười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biết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Nhiều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lớn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con </a:t>
            </a:r>
            <a:r>
              <a:rPr lang="en-US" sz="1100" dirty="0" err="1">
                <a:latin typeface="UTM Avo" panose="02040603050506020204" pitchFamily="18" charset="0"/>
              </a:rPr>
              <a:t>có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Thiếu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em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cũng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thích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Lúc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mọi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hiểu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vì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hình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vi-VN" sz="11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0688" y="1087179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(</a:t>
            </a:r>
            <a:r>
              <a:rPr lang="en-US" sz="1800" i="1" dirty="0" err="1">
                <a:latin typeface="UTM Avo" panose="02040603050506020204" pitchFamily="18" charset="0"/>
              </a:rPr>
              <a:t>cuốn</a:t>
            </a:r>
            <a:r>
              <a:rPr lang="en-US" sz="1800" i="1" dirty="0">
                <a:latin typeface="UTM Avo" panose="02040603050506020204" pitchFamily="18" charset="0"/>
              </a:rPr>
              <a:t>, </a:t>
            </a:r>
            <a:r>
              <a:rPr lang="en-US" sz="1800" i="1" dirty="0" err="1">
                <a:latin typeface="UTM Avo" panose="02040603050506020204" pitchFamily="18" charset="0"/>
              </a:rPr>
              <a:t>vùi</a:t>
            </a:r>
            <a:r>
              <a:rPr lang="en-US" sz="1800" i="1" dirty="0">
                <a:latin typeface="UTM Avo" panose="02040603050506020204" pitchFamily="18" charset="0"/>
              </a:rPr>
              <a:t>, </a:t>
            </a:r>
            <a:r>
              <a:rPr lang="en-US" sz="1800" i="1" dirty="0" err="1">
                <a:latin typeface="UTM Avo" panose="02040603050506020204" pitchFamily="18" charset="0"/>
              </a:rPr>
              <a:t>xới</a:t>
            </a:r>
            <a:r>
              <a:rPr lang="en-US" sz="1800" i="1" dirty="0">
                <a:latin typeface="UTM Avo" panose="02040603050506020204" pitchFamily="18" charset="0"/>
              </a:rPr>
              <a:t>, </a:t>
            </a:r>
            <a:r>
              <a:rPr lang="en-US" sz="1800" i="1" dirty="0" err="1">
                <a:latin typeface="UTM Avo" panose="02040603050506020204" pitchFamily="18" charset="0"/>
              </a:rPr>
              <a:t>trồng</a:t>
            </a:r>
            <a:r>
              <a:rPr lang="en-US" sz="1800" i="1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phù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chỗ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trống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4D3AF6-2DC9-4A35-A6A2-66C7001FA902}"/>
              </a:ext>
            </a:extLst>
          </p:cNvPr>
          <p:cNvSpPr txBox="1"/>
          <p:nvPr/>
        </p:nvSpPr>
        <p:spPr>
          <a:xfrm>
            <a:off x="523348" y="1856372"/>
            <a:ext cx="6076623" cy="110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rễ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nhé</a:t>
            </a:r>
            <a:r>
              <a:rPr lang="en-US" sz="1800" dirty="0">
                <a:latin typeface="UTM Avo" panose="02040603050506020204" pitchFamily="18" charset="0"/>
              </a:rPr>
              <a:t>!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vụ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, (…)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rễ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xuống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4944C6-CA03-4A45-9C9F-E8115B5929FB}"/>
              </a:ext>
            </a:extLst>
          </p:cNvPr>
          <p:cNvSpPr txBox="1"/>
          <p:nvPr/>
        </p:nvSpPr>
        <p:spPr>
          <a:xfrm>
            <a:off x="424819" y="3191790"/>
            <a:ext cx="6273679" cy="11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a.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Chú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cuốn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rễ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này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rồi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trồng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nó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mọc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nhé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!</a:t>
            </a:r>
          </a:p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b.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Chú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cần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vụ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xới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đất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vùi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chiếc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rễ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xuống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7" grpId="0" uiExpand="1" build="p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0688" y="1087179"/>
            <a:ext cx="6076623" cy="252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dấu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chấm</a:t>
            </a:r>
            <a:r>
              <a:rPr lang="en-US" sz="1800" i="1" dirty="0">
                <a:latin typeface="UTM Avo" panose="02040603050506020204" pitchFamily="18" charset="0"/>
              </a:rPr>
              <a:t> than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 (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ý </a:t>
            </a:r>
            <a:r>
              <a:rPr lang="en-US" sz="1800" dirty="0" err="1">
                <a:latin typeface="UTM Avo" panose="02040603050506020204" pitchFamily="18" charset="0"/>
              </a:rPr>
              <a:t>đúng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cầu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nghị</a:t>
            </a:r>
            <a:endParaRPr lang="en-US" sz="18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xúc</a:t>
            </a:r>
            <a:endParaRPr lang="en-US" sz="18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2B0D5-9C0E-4C58-9168-F0D6385FD4A4}"/>
              </a:ext>
            </a:extLst>
          </p:cNvPr>
          <p:cNvSpPr txBox="1"/>
          <p:nvPr/>
        </p:nvSpPr>
        <p:spPr>
          <a:xfrm>
            <a:off x="472707" y="3432550"/>
            <a:ext cx="591258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cuốn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rễ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này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rồi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trồng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nó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mọc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nhé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49201-AA92-4AF8-B709-5C4E5E88F8D6}"/>
              </a:ext>
            </a:extLst>
          </p:cNvPr>
          <p:cNvSpPr/>
          <p:nvPr/>
        </p:nvSpPr>
        <p:spPr>
          <a:xfrm>
            <a:off x="390688" y="202083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3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656022" y="372137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31445" y="1669518"/>
            <a:ext cx="5905949" cy="34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Hát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bài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hát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Hồ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thiếu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niên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nhi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đồng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562" y="1612303"/>
            <a:ext cx="695814" cy="366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2D654A-C79D-4163-98E9-46ED867DB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998" y="2084441"/>
            <a:ext cx="5552544" cy="265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6AC5B9-CF11-4124-AB6C-EB5EAC1B6A10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09CC2F6-4CB7-492D-A7E9-5EA8FC1C89BD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7F11CA-4E28-4510-87FF-08B1BEE1960A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1872BC6-C212-4E7B-9D29-0693F0BDBEB7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454573" y="911690"/>
            <a:ext cx="5948854" cy="386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sớm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hôm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thường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lệ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Hồ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dạo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trong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Đến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chợt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nhỏ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dài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ngoằn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ngoèo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mặt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Chắc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trận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đêm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cuốn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mọc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tiếp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nhé</a:t>
            </a:r>
            <a:r>
              <a:rPr lang="en-US" sz="11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Theo </a:t>
            </a:r>
            <a:r>
              <a:rPr lang="en-US" sz="1100" dirty="0" err="1">
                <a:latin typeface="UTM Avo" panose="02040603050506020204" pitchFamily="18" charset="0"/>
              </a:rPr>
              <a:t>lời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vậy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ân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bảo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cuộn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cùng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buộc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tựa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cọc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đầu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mắc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Thưa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để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gì</a:t>
            </a:r>
            <a:r>
              <a:rPr lang="en-US" sz="1100" dirty="0">
                <a:latin typeface="UTM Avo" panose="02040603050506020204" pitchFamily="18" charset="0"/>
              </a:rPr>
              <a:t> ạ?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khẽ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cười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biết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Nhiều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lớn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con </a:t>
            </a:r>
            <a:r>
              <a:rPr lang="en-US" sz="1100" dirty="0" err="1">
                <a:latin typeface="UTM Avo" panose="02040603050506020204" pitchFamily="18" charset="0"/>
              </a:rPr>
              <a:t>có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Thiếu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em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cũng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thích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Lúc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mọi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hiểu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vì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hình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vi-VN" sz="11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CB315D-171B-48D8-9790-FFB211578E52}"/>
              </a:ext>
            </a:extLst>
          </p:cNvPr>
          <p:cNvCxnSpPr>
            <a:cxnSpLocks/>
          </p:cNvCxnSpPr>
          <p:nvPr/>
        </p:nvCxnSpPr>
        <p:spPr>
          <a:xfrm>
            <a:off x="3231225" y="1414141"/>
            <a:ext cx="944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4252E0-2995-4D42-B402-98ED4CE1DB80}"/>
              </a:ext>
            </a:extLst>
          </p:cNvPr>
          <p:cNvCxnSpPr>
            <a:cxnSpLocks/>
          </p:cNvCxnSpPr>
          <p:nvPr/>
        </p:nvCxnSpPr>
        <p:spPr>
          <a:xfrm>
            <a:off x="1559419" y="2694301"/>
            <a:ext cx="406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9D2CE-AB37-4EA7-8F6E-CC41C7F075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34BD7-3BE5-4493-BC6B-D3FA51E8E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C92AC-89D6-4B47-8722-BE8AE90396B4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26453-3714-4B1A-BF98-B38FE307FE1A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hôm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ấy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lệ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0745C5-56BF-44D1-9827-0755FD083662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76EEE0-3367-4C19-88D8-2E50DCCF3036}"/>
              </a:ext>
            </a:extLst>
          </p:cNvPr>
          <p:cNvSpPr/>
          <p:nvPr/>
        </p:nvSpPr>
        <p:spPr>
          <a:xfrm>
            <a:off x="430620" y="3038196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chợt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rễ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ngoằn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ngoèo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8C204C-FC38-4B56-B3F0-DABEBA6DDBCD}"/>
              </a:ext>
            </a:extLst>
          </p:cNvPr>
          <p:cNvSpPr/>
          <p:nvPr/>
        </p:nvSpPr>
        <p:spPr>
          <a:xfrm>
            <a:off x="521001" y="317562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9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6" y="785143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02443" y="1591452"/>
            <a:ext cx="2765109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ngoằn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ngoèo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414468" y="1598199"/>
            <a:ext cx="4100631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uốn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lượn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C36FA8-CED7-4F14-8380-9A0C193F3AA8}"/>
              </a:ext>
            </a:extLst>
          </p:cNvPr>
          <p:cNvSpPr/>
          <p:nvPr/>
        </p:nvSpPr>
        <p:spPr>
          <a:xfrm>
            <a:off x="502443" y="2462942"/>
            <a:ext cx="2765109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ngần</a:t>
            </a:r>
            <a:endParaRPr lang="vi-VN" sz="1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B36C7B-C3E8-4C2F-B837-77CE7895B0B9}"/>
              </a:ext>
            </a:extLst>
          </p:cNvPr>
          <p:cNvSpPr/>
          <p:nvPr/>
        </p:nvSpPr>
        <p:spPr>
          <a:xfrm>
            <a:off x="626805" y="2625090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AC402-3C67-4059-BAD3-62BF5A6C6C03}"/>
              </a:ext>
            </a:extLst>
          </p:cNvPr>
          <p:cNvSpPr/>
          <p:nvPr/>
        </p:nvSpPr>
        <p:spPr>
          <a:xfrm>
            <a:off x="502442" y="3396208"/>
            <a:ext cx="2765109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vụ</a:t>
            </a:r>
            <a:endParaRPr lang="vi-VN" sz="1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D82F67-3FE5-4BB5-99B0-8E20B047A44B}"/>
              </a:ext>
            </a:extLst>
          </p:cNvPr>
          <p:cNvSpPr/>
          <p:nvPr/>
        </p:nvSpPr>
        <p:spPr>
          <a:xfrm>
            <a:off x="626805" y="3548224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067E7D-5BAA-4D2C-ADC9-7998651A2FF3}"/>
              </a:ext>
            </a:extLst>
          </p:cNvPr>
          <p:cNvSpPr txBox="1"/>
          <p:nvPr/>
        </p:nvSpPr>
        <p:spPr>
          <a:xfrm>
            <a:off x="1884997" y="2453677"/>
            <a:ext cx="482631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mải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suy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nhắc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quyết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định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22A343-4D8F-4C2A-B5FE-E9089B9640FC}"/>
              </a:ext>
            </a:extLst>
          </p:cNvPr>
          <p:cNvSpPr txBox="1"/>
          <p:nvPr/>
        </p:nvSpPr>
        <p:spPr>
          <a:xfrm>
            <a:off x="1624894" y="3396208"/>
            <a:ext cx="4826313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Hồ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454573" y="911690"/>
            <a:ext cx="5948854" cy="386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sớm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hôm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thường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lệ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Hồ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dạo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trong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Đến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chợt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nhỏ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dài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ngoằn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ngoèo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mặt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Chắc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trận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đêm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cuốn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mọc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tiếp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nhé</a:t>
            </a:r>
            <a:r>
              <a:rPr lang="en-US" sz="11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Theo </a:t>
            </a:r>
            <a:r>
              <a:rPr lang="en-US" sz="1100" dirty="0" err="1">
                <a:latin typeface="UTM Avo" panose="02040603050506020204" pitchFamily="18" charset="0"/>
              </a:rPr>
              <a:t>lời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vậy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ân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bảo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cuộn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cùng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buộc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tựa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cọc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đầu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mắc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Thưa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để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gì</a:t>
            </a:r>
            <a:r>
              <a:rPr lang="en-US" sz="1100" dirty="0">
                <a:latin typeface="UTM Avo" panose="02040603050506020204" pitchFamily="18" charset="0"/>
              </a:rPr>
              <a:t> ạ?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khẽ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cười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biết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Nhiều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lớn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con </a:t>
            </a:r>
            <a:r>
              <a:rPr lang="en-US" sz="1100" dirty="0" err="1">
                <a:latin typeface="UTM Avo" panose="02040603050506020204" pitchFamily="18" charset="0"/>
              </a:rPr>
              <a:t>có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Thiếu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em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cũng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thích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Lúc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mọi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hiểu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vì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hình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vi-VN" sz="11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C0AF5-4B57-49D3-A1B1-A40E2A386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96432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EFE035-B8EC-4477-8D0B-006B5FD68B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3" y="1920915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E26795-2D7B-44EA-89DF-F80C523CAF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4" y="3943810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8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360719" y="1115047"/>
            <a:ext cx="6131799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đất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vi-VN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365482" y="1798306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nằm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cuốn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đem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365482" y="2717747"/>
            <a:ext cx="636746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hướng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vi-VN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360719" y="3116360"/>
            <a:ext cx="61317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dẫn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cuộn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buộc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vùi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1195</Words>
  <Application>Microsoft Office PowerPoint</Application>
  <PresentationFormat>Custom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Kalam</vt:lpstr>
      <vt:lpstr>Montserrat</vt:lpstr>
      <vt:lpstr>DFPOP1-W9</vt:lpstr>
      <vt:lpstr>UTM Cookies</vt:lpstr>
      <vt:lpstr>Arial</vt:lpstr>
      <vt:lpstr>Times New Roman</vt:lpstr>
      <vt:lpstr>Wingdings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182</cp:revision>
  <dcterms:modified xsi:type="dcterms:W3CDTF">2025-04-20T03:18:24Z</dcterms:modified>
</cp:coreProperties>
</file>