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401" r:id="rId2"/>
    <p:sldId id="327" r:id="rId3"/>
    <p:sldId id="340" r:id="rId4"/>
    <p:sldId id="344" r:id="rId5"/>
    <p:sldId id="378" r:id="rId6"/>
    <p:sldId id="399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FC9C7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242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4380242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10025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5667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B110C7-2FF6-4D01-8300-A1D09C8C61AB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061AA9-9213-4E4D-B289-20FF80B0951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3A6727-A2F2-4A65-A1F4-7273B644B47C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BCF1AA9-FA27-4349-A4BD-92CCCB3918D6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Chiếc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rễ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đa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tròn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414436" y="1288405"/>
            <a:ext cx="6038269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vườn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chui</a:t>
            </a:r>
            <a:r>
              <a:rPr lang="en-US" sz="1600" dirty="0"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latin typeface="UTM Avo" panose="02040603050506020204" pitchFamily="18" charset="0"/>
              </a:rPr>
              <a:t>chui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C1E8CC-EB3C-4384-BBCC-265226E05EDA}"/>
              </a:ext>
            </a:extLst>
          </p:cNvPr>
          <p:cNvSpPr txBox="1"/>
          <p:nvPr/>
        </p:nvSpPr>
        <p:spPr>
          <a:xfrm>
            <a:off x="2365710" y="328746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06D35A-35F0-4C5F-A89C-CFA705A9D7BA}"/>
              </a:ext>
            </a:extLst>
          </p:cNvPr>
          <p:cNvSpPr/>
          <p:nvPr/>
        </p:nvSpPr>
        <p:spPr>
          <a:xfrm>
            <a:off x="635985" y="3830007"/>
            <a:ext cx="165882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endParaRPr lang="vi-VN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0FF239-0E7C-4D4A-92A4-FAF9FA8A7583}"/>
              </a:ext>
            </a:extLst>
          </p:cNvPr>
          <p:cNvSpPr/>
          <p:nvPr/>
        </p:nvSpPr>
        <p:spPr>
          <a:xfrm>
            <a:off x="732668" y="3987821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1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5A1D4-DDF0-479E-8D94-D14BE050F193}"/>
              </a:ext>
            </a:extLst>
          </p:cNvPr>
          <p:cNvSpPr/>
          <p:nvPr/>
        </p:nvSpPr>
        <p:spPr>
          <a:xfrm>
            <a:off x="2768725" y="3830007"/>
            <a:ext cx="1240030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trồng</a:t>
            </a:r>
            <a:endParaRPr lang="vi-VN" sz="1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F192B4-A97D-4DEE-BE43-F635AAB1B9F8}"/>
              </a:ext>
            </a:extLst>
          </p:cNvPr>
          <p:cNvSpPr/>
          <p:nvPr/>
        </p:nvSpPr>
        <p:spPr>
          <a:xfrm>
            <a:off x="2841966" y="3987821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1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88FD11-DF64-438A-A21D-D7763D83B6FC}"/>
              </a:ext>
            </a:extLst>
          </p:cNvPr>
          <p:cNvSpPr/>
          <p:nvPr/>
        </p:nvSpPr>
        <p:spPr>
          <a:xfrm>
            <a:off x="4876471" y="3835211"/>
            <a:ext cx="156847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2C69CD-FDFA-4B0D-B5DB-43B3752AE74D}"/>
              </a:ext>
            </a:extLst>
          </p:cNvPr>
          <p:cNvSpPr/>
          <p:nvPr/>
        </p:nvSpPr>
        <p:spPr>
          <a:xfrm>
            <a:off x="4949713" y="399302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1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0" grpId="0"/>
      <p:bldP spid="22" grpId="0"/>
      <p:bldP spid="23" grpId="0"/>
      <p:bldP spid="24" grpId="0" animBg="1"/>
      <p:bldP spid="25" grpId="0"/>
      <p:bldP spid="26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16318"/>
            <a:ext cx="291619" cy="291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935780" y="516805"/>
            <a:ext cx="5278059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nhân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được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trong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chủ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Con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người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Việt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Nam.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168D5A-8781-4EF1-AE63-12F41255C6D3}"/>
              </a:ext>
            </a:extLst>
          </p:cNvPr>
          <p:cNvSpPr txBox="1"/>
          <p:nvPr/>
        </p:nvSpPr>
        <p:spPr>
          <a:xfrm>
            <a:off x="981554" y="1299070"/>
            <a:ext cx="611982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DD408A-F220-4EC6-A858-F2166FE4A145}"/>
              </a:ext>
            </a:extLst>
          </p:cNvPr>
          <p:cNvSpPr txBox="1"/>
          <p:nvPr/>
        </p:nvSpPr>
        <p:spPr>
          <a:xfrm>
            <a:off x="961133" y="1841921"/>
            <a:ext cx="53115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4A3AFE8-9ACF-4E3C-B0C9-390179858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7" y="1914235"/>
            <a:ext cx="291618" cy="29161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B1588FC-E5EA-40A7-8E68-40DB47F170F7}"/>
              </a:ext>
            </a:extLst>
          </p:cNvPr>
          <p:cNvSpPr/>
          <p:nvPr/>
        </p:nvSpPr>
        <p:spPr>
          <a:xfrm>
            <a:off x="415659" y="2244437"/>
            <a:ext cx="616003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B055B53-587D-421B-862B-6C78E9137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738146"/>
            <a:ext cx="2130159" cy="129566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36ED3F8-4C17-48B9-A8D0-6B91EDFD2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704" y="2768695"/>
            <a:ext cx="1876425" cy="12858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E2F2375-2DC5-40AD-A144-E79FE20132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575" y="2448054"/>
            <a:ext cx="1384566" cy="1493159"/>
          </a:xfrm>
          <a:prstGeom prst="rect">
            <a:avLst/>
          </a:prstGeom>
        </p:spPr>
      </p:pic>
      <p:sp>
        <p:nvSpPr>
          <p:cNvPr id="80" name="Rounded Rectangle 21">
            <a:extLst>
              <a:ext uri="{FF2B5EF4-FFF2-40B4-BE49-F238E27FC236}">
                <a16:creationId xmlns:a16="http://schemas.microsoft.com/office/drawing/2014/main" id="{D7678D2D-7B4D-4D60-ACC4-1AA12B1C27F0}"/>
              </a:ext>
            </a:extLst>
          </p:cNvPr>
          <p:cNvSpPr/>
          <p:nvPr/>
        </p:nvSpPr>
        <p:spPr>
          <a:xfrm>
            <a:off x="431666" y="4054570"/>
            <a:ext cx="1876425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ứu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1" name="Rounded Rectangle 21">
            <a:extLst>
              <a:ext uri="{FF2B5EF4-FFF2-40B4-BE49-F238E27FC236}">
                <a16:creationId xmlns:a16="http://schemas.microsoft.com/office/drawing/2014/main" id="{CC984127-B521-4BE2-811C-768B87A24474}"/>
              </a:ext>
            </a:extLst>
          </p:cNvPr>
          <p:cNvSpPr/>
          <p:nvPr/>
        </p:nvSpPr>
        <p:spPr>
          <a:xfrm>
            <a:off x="2954769" y="4054569"/>
            <a:ext cx="124007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cừu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9791FBB9-929A-49B1-BE44-E2EC733A58D5}"/>
              </a:ext>
            </a:extLst>
          </p:cNvPr>
          <p:cNvSpPr/>
          <p:nvPr/>
        </p:nvSpPr>
        <p:spPr>
          <a:xfrm>
            <a:off x="4925743" y="4054569"/>
            <a:ext cx="107500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ịu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  <p:bldP spid="74" grpId="0"/>
      <p:bldP spid="76" grpId="0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F9959-96A9-4778-BC82-F6DF35DB4FFC}"/>
              </a:ext>
            </a:extLst>
          </p:cNvPr>
          <p:cNvSpPr txBox="1"/>
          <p:nvPr/>
        </p:nvSpPr>
        <p:spPr>
          <a:xfrm>
            <a:off x="951608" y="460796"/>
            <a:ext cx="5311568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6F631-4AA7-4910-B155-70CD01AD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2" y="533110"/>
            <a:ext cx="291618" cy="291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EA5A68-0B77-4DD9-B3D6-C046F62619F6}"/>
              </a:ext>
            </a:extLst>
          </p:cNvPr>
          <p:cNvSpPr/>
          <p:nvPr/>
        </p:nvSpPr>
        <p:spPr>
          <a:xfrm>
            <a:off x="406134" y="1063008"/>
            <a:ext cx="6160032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iêm</a:t>
            </a:r>
            <a:r>
              <a:rPr lang="en-US" sz="2000" b="1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b="1" i="1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D0857F11-6033-4B02-AB1E-6CE5A0FD7A4B}"/>
              </a:ext>
            </a:extLst>
          </p:cNvPr>
          <p:cNvSpPr/>
          <p:nvPr/>
        </p:nvSpPr>
        <p:spPr>
          <a:xfrm>
            <a:off x="885824" y="2022732"/>
            <a:ext cx="1485901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AE8FF183-072F-46BA-961E-BC5092C3A7F5}"/>
              </a:ext>
            </a:extLst>
          </p:cNvPr>
          <p:cNvSpPr/>
          <p:nvPr/>
        </p:nvSpPr>
        <p:spPr>
          <a:xfrm>
            <a:off x="3607392" y="2028279"/>
            <a:ext cx="206950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x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21721549-88CC-4432-807B-11A1A3777E90}"/>
              </a:ext>
            </a:extLst>
          </p:cNvPr>
          <p:cNvSpPr/>
          <p:nvPr/>
        </p:nvSpPr>
        <p:spPr>
          <a:xfrm>
            <a:off x="1148969" y="3138804"/>
            <a:ext cx="1879866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638CBE0B-E9AE-420F-B1B9-7CDC8573FE80}"/>
              </a:ext>
            </a:extLst>
          </p:cNvPr>
          <p:cNvSpPr/>
          <p:nvPr/>
        </p:nvSpPr>
        <p:spPr>
          <a:xfrm>
            <a:off x="4472992" y="3138939"/>
            <a:ext cx="136465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BAE93B-A657-4A29-8555-1878316469ED}"/>
              </a:ext>
            </a:extLst>
          </p:cNvPr>
          <p:cNvGrpSpPr/>
          <p:nvPr/>
        </p:nvGrpSpPr>
        <p:grpSpPr>
          <a:xfrm>
            <a:off x="1860322" y="2117451"/>
            <a:ext cx="345648" cy="345648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CC6C74-188A-40D3-B721-BDC148B9869E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4842B6-CB99-4D02-833E-2D1FD3BDFF66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B5DCB3-083C-47F7-A602-DDC9415882AC}"/>
                </a:ext>
              </a:extLst>
            </p:cNvPr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ABF832-CD2E-4516-967B-B5A37FEB207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DEF4E2-1248-403B-9F34-F68407DEB2E5}"/>
              </a:ext>
            </a:extLst>
          </p:cNvPr>
          <p:cNvSpPr txBox="1"/>
          <p:nvPr/>
        </p:nvSpPr>
        <p:spPr>
          <a:xfrm>
            <a:off x="1730083" y="207752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2B889-7CB9-408F-8F4A-8DB2720F6955}"/>
              </a:ext>
            </a:extLst>
          </p:cNvPr>
          <p:cNvGrpSpPr/>
          <p:nvPr/>
        </p:nvGrpSpPr>
        <p:grpSpPr>
          <a:xfrm>
            <a:off x="5022622" y="2129930"/>
            <a:ext cx="345648" cy="345648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97A1BD-BFF2-4C93-8657-3C067BBAF84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2D77C1-8DAA-45C8-BDF1-9B610A774F8E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B705A9-8EBD-4F43-9D74-8EB70DE89FC1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3B397A-027A-49E4-A24A-CC7EE832094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B53814-2057-4A5C-905A-C7E0E420683C}"/>
              </a:ext>
            </a:extLst>
          </p:cNvPr>
          <p:cNvGrpSpPr/>
          <p:nvPr/>
        </p:nvGrpSpPr>
        <p:grpSpPr>
          <a:xfrm>
            <a:off x="2379760" y="3223279"/>
            <a:ext cx="345648" cy="345648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FB9102-B113-4F6D-8328-5BA70C33CD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FA7EDA-B535-4E76-BF6B-E1ED45020BAA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94B753-0E0E-40FF-A854-F28B3605D17D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28C5B2-8C3B-4258-BA0D-D1D68579D2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F1AE22-E83A-430B-8B23-5416DC057FEF}"/>
              </a:ext>
            </a:extLst>
          </p:cNvPr>
          <p:cNvGrpSpPr/>
          <p:nvPr/>
        </p:nvGrpSpPr>
        <p:grpSpPr>
          <a:xfrm>
            <a:off x="5331252" y="3223279"/>
            <a:ext cx="345648" cy="345648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2CFE49-1424-4602-90CC-289E077E8F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7877B1-4922-4A80-8EE4-D6FD4090253E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54FE64-E7E5-4D20-A30E-653D75E2C2C6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E8816B-E954-4703-A31D-2724CD0804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18F888-3218-47CD-B42D-B5EA44B82A79}"/>
              </a:ext>
            </a:extLst>
          </p:cNvPr>
          <p:cNvSpPr txBox="1"/>
          <p:nvPr/>
        </p:nvSpPr>
        <p:spPr>
          <a:xfrm>
            <a:off x="4928710" y="2083870"/>
            <a:ext cx="767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DFC88-46B6-410A-8866-837847956E1B}"/>
              </a:ext>
            </a:extLst>
          </p:cNvPr>
          <p:cNvSpPr txBox="1"/>
          <p:nvPr/>
        </p:nvSpPr>
        <p:spPr>
          <a:xfrm>
            <a:off x="5151226" y="3195985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ím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1825DF-D710-4B0A-87C4-9720E8016223}"/>
              </a:ext>
            </a:extLst>
          </p:cNvPr>
          <p:cNvSpPr txBox="1"/>
          <p:nvPr/>
        </p:nvSpPr>
        <p:spPr>
          <a:xfrm>
            <a:off x="2279718" y="3195850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8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213</Words>
  <Application>Microsoft Office PowerPoint</Application>
  <PresentationFormat>Custom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Kalam</vt:lpstr>
      <vt:lpstr>Montserrat</vt:lpstr>
      <vt:lpstr>DFPOP1-W9</vt:lpstr>
      <vt:lpstr>UTM Cookies</vt:lpstr>
      <vt:lpstr>Arial</vt:lpstr>
      <vt:lpstr>Times New Roman</vt:lpstr>
      <vt:lpstr>Wingdings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181</cp:revision>
  <dcterms:modified xsi:type="dcterms:W3CDTF">2025-04-20T03:20:22Z</dcterms:modified>
</cp:coreProperties>
</file>