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401" r:id="rId2"/>
    <p:sldId id="345" r:id="rId3"/>
    <p:sldId id="382" r:id="rId4"/>
    <p:sldId id="393" r:id="rId5"/>
    <p:sldId id="400" r:id="rId6"/>
  </p:sldIdLst>
  <p:sldSz cx="6858000" cy="5143500"/>
  <p:notesSz cx="6858000" cy="9144000"/>
  <p:embeddedFontLst>
    <p:embeddedFont>
      <p:font typeface="Kalam" panose="020B0604020202020204" charset="0"/>
      <p:regular r:id="rId8"/>
      <p:bold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FC9C7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242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4380242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10025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5667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7486C1-4EBC-4748-9147-E6E2E107F032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0D7C18-C8C4-4C76-9150-F62E0DD0FC08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9387B0-6F22-42A3-B37B-E1E7DF3A2293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E4F5188-42FD-4FA0-9E65-6C3F38D558C9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0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534948"/>
            <a:ext cx="5996762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nhóm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639202" y="1153119"/>
            <a:ext cx="132164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4378333" y="1149496"/>
            <a:ext cx="132164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lo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656341" y="1153119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10DEA1B-D9F2-4D2F-896D-58015CC08EEF}"/>
              </a:ext>
            </a:extLst>
          </p:cNvPr>
          <p:cNvSpPr/>
          <p:nvPr/>
        </p:nvSpPr>
        <p:spPr>
          <a:xfrm>
            <a:off x="944089" y="181554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ơn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142B7705-3DE6-4A89-803C-4383999120FF}"/>
              </a:ext>
            </a:extLst>
          </p:cNvPr>
          <p:cNvSpPr/>
          <p:nvPr/>
        </p:nvSpPr>
        <p:spPr>
          <a:xfrm>
            <a:off x="2591514" y="1815547"/>
            <a:ext cx="141701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83AD70E9-1DA8-4754-9F4E-40F7872343CB}"/>
              </a:ext>
            </a:extLst>
          </p:cNvPr>
          <p:cNvSpPr/>
          <p:nvPr/>
        </p:nvSpPr>
        <p:spPr>
          <a:xfrm>
            <a:off x="4378333" y="1812281"/>
            <a:ext cx="143169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272BA3-9E8E-459F-9514-3024B1CDF320}"/>
              </a:ext>
            </a:extLst>
          </p:cNvPr>
          <p:cNvSpPr/>
          <p:nvPr/>
        </p:nvSpPr>
        <p:spPr>
          <a:xfrm>
            <a:off x="297503" y="2148402"/>
            <a:ext cx="6455393" cy="184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UTM Avo" panose="02040603050506020204" pitchFamily="18" charset="0"/>
              </a:rPr>
              <a:t>Nhóm</a:t>
            </a:r>
            <a:r>
              <a:rPr lang="en-US" sz="2000" b="1" dirty="0">
                <a:latin typeface="UTM Avo" panose="02040603050506020204" pitchFamily="18" charset="0"/>
              </a:rPr>
              <a:t> 1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UTM Avo" panose="02040603050506020204" pitchFamily="18" charset="0"/>
              </a:rPr>
              <a:t>Nhóm</a:t>
            </a:r>
            <a:r>
              <a:rPr lang="en-US" sz="2000" b="1" dirty="0">
                <a:latin typeface="UTM Avo" panose="02040603050506020204" pitchFamily="18" charset="0"/>
              </a:rPr>
              <a:t> 2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2.46914E-6 L -0.04097 0.3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8148E-6 -2.46914E-6 L -0.29722 0.57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26574 0.3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7" y="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5185E-6 -4.81481E-6 L 0.20671 0.447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4" y="2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8148E-6 -4.81481E-6 L 0.23611 0.445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111E-6 L 0.0051 0.2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6" grpId="1" animBg="1"/>
      <p:bldP spid="27" grpId="1" animBg="1"/>
      <p:bldP spid="7" grpId="1" animBg="1"/>
      <p:bldP spid="8" grpId="1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69980" y="433587"/>
            <a:ext cx="5841102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465841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2618035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4676289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262834" y="1759335"/>
            <a:ext cx="6455393" cy="204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(…).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đấu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du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ngoài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336058" y="1313347"/>
            <a:ext cx="6129325" cy="342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du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ngoài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63333-32F7-46AC-A61D-23A268A47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1008822" y="1652190"/>
            <a:ext cx="4916555" cy="3166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1B28E-52D0-4732-9143-1D7696B12A26}"/>
              </a:ext>
            </a:extLst>
          </p:cNvPr>
          <p:cNvSpPr txBox="1"/>
          <p:nvPr/>
        </p:nvSpPr>
        <p:spPr>
          <a:xfrm>
            <a:off x="569980" y="357387"/>
            <a:ext cx="5841102" cy="121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522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204</Words>
  <Application>Microsoft Office PowerPoint</Application>
  <PresentationFormat>Custom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Kalam</vt:lpstr>
      <vt:lpstr>Montserrat</vt:lpstr>
      <vt:lpstr>DFPOP1-W9</vt:lpstr>
      <vt:lpstr>UTM Cookies</vt:lpstr>
      <vt:lpstr>Arial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181</cp:revision>
  <dcterms:modified xsi:type="dcterms:W3CDTF">2025-04-20T03:22:33Z</dcterms:modified>
</cp:coreProperties>
</file>