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401" r:id="rId2"/>
    <p:sldId id="349" r:id="rId3"/>
    <p:sldId id="350" r:id="rId4"/>
    <p:sldId id="389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FC9C7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242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" y="4380242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025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5667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38172" y="3255980"/>
              <a:ext cx="3723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5171D1-3B4D-41DE-9299-0C11AEAB33C4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5E702C-1CB2-475B-BE56-6457D0240880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EB5B3F-5AA4-4896-8C44-0D7A495EFAB0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B879EF-B6D3-4929-86BC-EEF83115B24C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02" y="476058"/>
            <a:ext cx="5982195" cy="19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chuyện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Chiếc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rễ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đa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tròn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muốn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như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suy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1C4D8-98D8-431A-9344-A487D8EEC267}"/>
              </a:ext>
            </a:extLst>
          </p:cNvPr>
          <p:cNvSpPr txBox="1"/>
          <p:nvPr/>
        </p:nvSpPr>
        <p:spPr>
          <a:xfrm>
            <a:off x="539502" y="2573376"/>
            <a:ext cx="5982195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ở </a:t>
            </a:r>
            <a:r>
              <a:rPr lang="en-US" sz="1700" dirty="0" err="1">
                <a:latin typeface="UTM Avo" panose="02040603050506020204" pitchFamily="18" charset="0"/>
              </a:rPr>
              <a:t>trên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6" y="3104816"/>
            <a:ext cx="3627437" cy="177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362857" y="2182412"/>
            <a:ext cx="325967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362857" y="3151502"/>
            <a:ext cx="325967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28F5B5-8512-4D30-8D8C-1367D0CA1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0" r="15574"/>
          <a:stretch/>
        </p:blipFill>
        <p:spPr>
          <a:xfrm>
            <a:off x="362857" y="345354"/>
            <a:ext cx="1325311" cy="1334570"/>
          </a:xfrm>
          <a:prstGeom prst="flowChartConnector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0ADEF5-289A-4AD7-B68E-E0DA054F1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27" y="1755228"/>
            <a:ext cx="2671302" cy="2686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145</Words>
  <Application>Microsoft Office PowerPoint</Application>
  <PresentationFormat>Custom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Kalam</vt:lpstr>
      <vt:lpstr>Montserrat</vt:lpstr>
      <vt:lpstr>DFPOP1-W9</vt:lpstr>
      <vt:lpstr>UTM Cookies</vt:lpstr>
      <vt:lpstr>Arial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181</cp:revision>
  <dcterms:modified xsi:type="dcterms:W3CDTF">2025-04-20T03:21:35Z</dcterms:modified>
</cp:coreProperties>
</file>