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8"/>
  </p:notesMasterIdLst>
  <p:sldIdLst>
    <p:sldId id="526" r:id="rId3"/>
    <p:sldId id="380" r:id="rId4"/>
    <p:sldId id="372" r:id="rId5"/>
    <p:sldId id="373" r:id="rId6"/>
    <p:sldId id="389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 snapToGrid="0">
      <p:cViewPr varScale="1">
        <p:scale>
          <a:sx n="115" d="100"/>
          <a:sy n="115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9621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" y="4375278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" y="4341103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49" y="3104564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460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CE7965E-15E4-4539-8F73-1221C485FF86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BE2236-C873-4ACB-91A2-AF8C9A20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66B74F-222E-4D10-9EC3-3EAC409DA511}"/>
                </a:ext>
              </a:extLst>
            </p:cNvPr>
            <p:cNvSpPr txBox="1"/>
            <p:nvPr/>
          </p:nvSpPr>
          <p:spPr>
            <a:xfrm>
              <a:off x="2327367" y="3186883"/>
              <a:ext cx="29322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6F2315-7849-4AD2-B097-AF6704F183B9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A93BE4-4361-45CD-B295-2AC490224729}"/>
              </a:ext>
            </a:extLst>
          </p:cNvPr>
          <p:cNvSpPr txBox="1"/>
          <p:nvPr/>
        </p:nvSpPr>
        <p:spPr>
          <a:xfrm>
            <a:off x="172711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ĐẤT NƯỚC CHÚNG MÌNH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370643" y="772271"/>
            <a:ext cx="65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25: ĐẤT NƯỚC CHÚNG MÌNH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03EE091-0DD8-4F11-8634-5B9E92BB1250}"/>
              </a:ext>
            </a:extLst>
          </p:cNvPr>
          <p:cNvSpPr txBox="1"/>
          <p:nvPr/>
        </p:nvSpPr>
        <p:spPr>
          <a:xfrm>
            <a:off x="172711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THÁNH GIÓNG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6437D6-DC82-4E9A-92F3-2487CE246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64607D-B1F8-4F17-A459-05529E3664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8752"/>
          <a:stretch/>
        </p:blipFill>
        <p:spPr>
          <a:xfrm>
            <a:off x="1536285" y="1647889"/>
            <a:ext cx="5060682" cy="1531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DE93BE-6CFB-4D3D-85FE-82BE476EBA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9904" b="-1152"/>
          <a:stretch/>
        </p:blipFill>
        <p:spPr>
          <a:xfrm>
            <a:off x="673690" y="3225233"/>
            <a:ext cx="5309422" cy="16064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3AA807-2DCC-48E4-AC94-AB911CA05AD3}"/>
              </a:ext>
            </a:extLst>
          </p:cNvPr>
          <p:cNvSpPr txBox="1"/>
          <p:nvPr/>
        </p:nvSpPr>
        <p:spPr>
          <a:xfrm>
            <a:off x="1666396" y="1278534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Nghe </a:t>
            </a:r>
            <a:r>
              <a:rPr lang="vi-VN" sz="1500" dirty="0">
                <a:latin typeface="UTM Avo" panose="02040603050506020204" pitchFamily="18" charset="0"/>
              </a:rPr>
              <a:t>kể chuyện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3F6C4-8E13-415B-980C-B0E4DFC900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346" y="328579"/>
            <a:ext cx="5747307" cy="4486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BBC48-FA88-4D59-BEB1-F1B8B9BB53B2}"/>
              </a:ext>
            </a:extLst>
          </p:cNvPr>
          <p:cNvSpPr txBox="1"/>
          <p:nvPr/>
        </p:nvSpPr>
        <p:spPr>
          <a:xfrm>
            <a:off x="468085" y="2310139"/>
            <a:ext cx="2960914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Cậu bé Gióng không biết nói, biết cười, không biết tự xúc ăn.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681D3-343A-499E-94EA-84C371BADFBA}"/>
              </a:ext>
            </a:extLst>
          </p:cNvPr>
          <p:cNvSpPr txBox="1"/>
          <p:nvPr/>
        </p:nvSpPr>
        <p:spPr>
          <a:xfrm>
            <a:off x="3254653" y="2032495"/>
            <a:ext cx="3222347" cy="95410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“Về bảo với vua rèn cho ta một con ngựa sắt, một thanh gươm sắt, một áo giáp sắt và một nón sắt, ta sẽ đánh đuổi giặc dữ cho!”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96051-3033-449F-8049-0CF24668BEC7}"/>
              </a:ext>
            </a:extLst>
          </p:cNvPr>
          <p:cNvSpPr txBox="1"/>
          <p:nvPr/>
        </p:nvSpPr>
        <p:spPr>
          <a:xfrm>
            <a:off x="565881" y="4291699"/>
            <a:ext cx="2688772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Gióng lớn nhanh như thổi, người cao to sừng sững.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2576D-D029-4DB1-8EA2-06DF8C4AE5BF}"/>
              </a:ext>
            </a:extLst>
          </p:cNvPr>
          <p:cNvSpPr txBox="1"/>
          <p:nvPr/>
        </p:nvSpPr>
        <p:spPr>
          <a:xfrm>
            <a:off x="3407754" y="4291699"/>
            <a:ext cx="2884189" cy="52322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rgbClr val="FF0000"/>
                </a:solidFill>
                <a:latin typeface="UTM Avo" panose="02040603050506020204" pitchFamily="18" charset="0"/>
              </a:rPr>
              <a:t>Sau khi đánh đuổi giặc Ân, Gióng cưỡi ngựa bay về trời.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Kể lại từng đoạn của câu chuyện theo 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DC041-33A1-45F7-B5BB-6487A5740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8752"/>
          <a:stretch/>
        </p:blipFill>
        <p:spPr>
          <a:xfrm>
            <a:off x="529655" y="817318"/>
            <a:ext cx="5798689" cy="1754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949E25-367E-4FA5-BB81-EEEEB10F7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9904" b="-1152"/>
          <a:stretch/>
        </p:blipFill>
        <p:spPr>
          <a:xfrm>
            <a:off x="529654" y="2706142"/>
            <a:ext cx="5798689" cy="1754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8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145</Words>
  <Application>Microsoft Office PowerPoint</Application>
  <PresentationFormat>Custom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Kalam</vt:lpstr>
      <vt:lpstr>Montserrat</vt:lpstr>
      <vt:lpstr>DFPOP1-W9</vt:lpstr>
      <vt:lpstr>UTM Cookies</vt:lpstr>
      <vt:lpstr>Arial</vt:lpstr>
      <vt:lpstr>Times New Roman</vt:lpstr>
      <vt:lpstr>Calibri Light</vt:lpstr>
      <vt:lpstr>Calibri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226</cp:revision>
  <dcterms:modified xsi:type="dcterms:W3CDTF">2025-04-20T03:35:41Z</dcterms:modified>
</cp:coreProperties>
</file>