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8"/>
  </p:notesMasterIdLst>
  <p:sldIdLst>
    <p:sldId id="421" r:id="rId3"/>
    <p:sldId id="381" r:id="rId4"/>
    <p:sldId id="403" r:id="rId5"/>
    <p:sldId id="404" r:id="rId6"/>
    <p:sldId id="405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15" d="100"/>
          <a:sy n="115" d="100"/>
        </p:scale>
        <p:origin x="13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374829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" y="4340654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59" y="313804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578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23711B-A1C0-4404-9E36-D717045791B0}"/>
              </a:ext>
            </a:extLst>
          </p:cNvPr>
          <p:cNvGrpSpPr/>
          <p:nvPr/>
        </p:nvGrpSpPr>
        <p:grpSpPr>
          <a:xfrm>
            <a:off x="464916" y="659278"/>
            <a:ext cx="6214927" cy="4285521"/>
            <a:chOff x="931611" y="1390819"/>
            <a:chExt cx="5354644" cy="35267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68E3E2-5F66-42A6-9785-49617507FC12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AE3BC6-8C3A-4E74-879D-5756A62FE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B36049-EF91-4F1B-BD08-12E255924EA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91413-FCC3-4DBB-9796-C08E0CF90F4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35F0424-A0FD-4313-815F-0EA9D2E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810A1F-60A2-4F93-9FCB-689C73B9E5CC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145148" y="260004"/>
            <a:ext cx="72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28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26" y="2744614"/>
            <a:ext cx="5807947" cy="12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1056332" y="965172"/>
            <a:ext cx="1826289" cy="160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0CAAAE-29FB-4231-91CA-33AC8915778F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3975379" y="965172"/>
            <a:ext cx="1826289" cy="160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1026188" y="2865985"/>
            <a:ext cx="1826289" cy="160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935187" y="2865985"/>
            <a:ext cx="1826289" cy="1606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359612-4BCD-44C8-81BC-F23A2F63D865}"/>
              </a:ext>
            </a:extLst>
          </p:cNvPr>
          <p:cNvSpPr/>
          <p:nvPr/>
        </p:nvSpPr>
        <p:spPr>
          <a:xfrm>
            <a:off x="739810" y="2277515"/>
            <a:ext cx="2535953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b. Vật dùng để đội đầu, che mưa nắng, thường làm bằng lá có hình chóp.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A6296-CC59-4ABE-A4B3-BB1869A18545}"/>
              </a:ext>
            </a:extLst>
          </p:cNvPr>
          <p:cNvSpPr/>
          <p:nvPr/>
        </p:nvSpPr>
        <p:spPr>
          <a:xfrm>
            <a:off x="3620546" y="2385237"/>
            <a:ext cx="2535953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c. Trang phục truyền thống của người Việt Nam.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F8AC2-1BD6-407F-8F51-211AC7F37285}"/>
              </a:ext>
            </a:extLst>
          </p:cNvPr>
          <p:cNvSpPr/>
          <p:nvPr/>
        </p:nvSpPr>
        <p:spPr>
          <a:xfrm>
            <a:off x="569299" y="4103230"/>
            <a:ext cx="2800354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d. Đồ chơi dân gian được nặn bằng bột màu hấp chín, thường có hình con vật.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FA579-CC8D-48D6-8A6A-B779CEF4AD40}"/>
              </a:ext>
            </a:extLst>
          </p:cNvPr>
          <p:cNvSpPr/>
          <p:nvPr/>
        </p:nvSpPr>
        <p:spPr>
          <a:xfrm>
            <a:off x="3658855" y="4178328"/>
            <a:ext cx="249764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a. Món ăn gồm bánh phở và thịt, chan nước dùng.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34CB-A882-4E1F-8957-3249B6907D0A}"/>
              </a:ext>
            </a:extLst>
          </p:cNvPr>
          <p:cNvSpPr txBox="1"/>
          <p:nvPr/>
        </p:nvSpPr>
        <p:spPr>
          <a:xfrm>
            <a:off x="1481514" y="1097543"/>
            <a:ext cx="9156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Nón lá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99D2D-C581-4531-8921-D141761D78C8}"/>
              </a:ext>
            </a:extLst>
          </p:cNvPr>
          <p:cNvSpPr txBox="1"/>
          <p:nvPr/>
        </p:nvSpPr>
        <p:spPr>
          <a:xfrm>
            <a:off x="4381697" y="1097543"/>
            <a:ext cx="93326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Áo dài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86835-3525-4D99-8C0B-FB76EFB0F4E3}"/>
              </a:ext>
            </a:extLst>
          </p:cNvPr>
          <p:cNvSpPr txBox="1"/>
          <p:nvPr/>
        </p:nvSpPr>
        <p:spPr>
          <a:xfrm>
            <a:off x="1577782" y="3016179"/>
            <a:ext cx="78899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Tò 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77B3C-D387-4073-86C3-893C22D681E7}"/>
              </a:ext>
            </a:extLst>
          </p:cNvPr>
          <p:cNvSpPr txBox="1"/>
          <p:nvPr/>
        </p:nvSpPr>
        <p:spPr>
          <a:xfrm>
            <a:off x="4393438" y="3015395"/>
            <a:ext cx="98456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114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C95E66-3777-4707-889B-02F02B56B076}"/>
              </a:ext>
            </a:extLst>
          </p:cNvPr>
          <p:cNvSpPr/>
          <p:nvPr/>
        </p:nvSpPr>
        <p:spPr>
          <a:xfrm>
            <a:off x="398066" y="3222168"/>
            <a:ext cx="60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Đặt một câu giới thiệu về quê em hoặc nơi em ở.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9" y="1025568"/>
            <a:ext cx="6029802" cy="2121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14ACE-45D4-43D9-B94C-B40597319862}"/>
              </a:ext>
            </a:extLst>
          </p:cNvPr>
          <p:cNvCxnSpPr>
            <a:cxnSpLocks/>
          </p:cNvCxnSpPr>
          <p:nvPr/>
        </p:nvCxnSpPr>
        <p:spPr>
          <a:xfrm>
            <a:off x="2383505" y="1735989"/>
            <a:ext cx="1102878" cy="70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F42B8-C418-466B-8A85-47F05AABBBBB}"/>
              </a:ext>
            </a:extLst>
          </p:cNvPr>
          <p:cNvCxnSpPr>
            <a:cxnSpLocks/>
          </p:cNvCxnSpPr>
          <p:nvPr/>
        </p:nvCxnSpPr>
        <p:spPr>
          <a:xfrm>
            <a:off x="2383505" y="2320764"/>
            <a:ext cx="1045495" cy="58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31E26-DA78-4DC4-82DB-29682FDBF832}"/>
              </a:ext>
            </a:extLst>
          </p:cNvPr>
          <p:cNvCxnSpPr>
            <a:cxnSpLocks/>
          </p:cNvCxnSpPr>
          <p:nvPr/>
        </p:nvCxnSpPr>
        <p:spPr>
          <a:xfrm flipV="1">
            <a:off x="2383505" y="1794761"/>
            <a:ext cx="1045495" cy="111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01750"/>
            <a:ext cx="5596082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5" y="513838"/>
            <a:ext cx="5994095" cy="4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>
            <a:extLst>
              <a:ext uri="{FF2B5EF4-FFF2-40B4-BE49-F238E27FC236}">
                <a16:creationId xmlns:a16="http://schemas.microsoft.com/office/drawing/2014/main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" y="805815"/>
            <a:ext cx="5994095" cy="36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253</Words>
  <Application>Microsoft Office PowerPoint</Application>
  <PresentationFormat>Custom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Kalam</vt:lpstr>
      <vt:lpstr>Montserrat</vt:lpstr>
      <vt:lpstr>DFPOP1-W9</vt:lpstr>
      <vt:lpstr>UTM Cookies</vt:lpstr>
      <vt:lpstr>Arial</vt:lpstr>
      <vt:lpstr>Times New Roman</vt:lpstr>
      <vt:lpstr>Calibri Light</vt:lpstr>
      <vt:lpstr>Calibri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261</cp:revision>
  <dcterms:modified xsi:type="dcterms:W3CDTF">2025-04-20T03:40:44Z</dcterms:modified>
</cp:coreProperties>
</file>