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8"/>
  </p:notesMasterIdLst>
  <p:sldIdLst>
    <p:sldId id="542" r:id="rId3"/>
    <p:sldId id="524" r:id="rId4"/>
    <p:sldId id="263" r:id="rId5"/>
    <p:sldId id="277" r:id="rId6"/>
    <p:sldId id="265" r:id="rId7"/>
    <p:sldId id="285" r:id="rId8"/>
    <p:sldId id="288" r:id="rId9"/>
    <p:sldId id="289" r:id="rId10"/>
    <p:sldId id="260" r:id="rId11"/>
    <p:sldId id="528" r:id="rId12"/>
    <p:sldId id="296" r:id="rId13"/>
    <p:sldId id="529" r:id="rId14"/>
    <p:sldId id="298" r:id="rId15"/>
    <p:sldId id="531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0311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3398109" y="2879126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4294967295"/>
          </p:nvPr>
        </p:nvSpPr>
        <p:spPr>
          <a:xfrm>
            <a:off x="2500009" y="2885345"/>
            <a:ext cx="4071938" cy="6921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4294967295"/>
          </p:nvPr>
        </p:nvSpPr>
        <p:spPr>
          <a:xfrm>
            <a:off x="8928100" y="4460875"/>
            <a:ext cx="3263900" cy="715963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4294967295"/>
          </p:nvPr>
        </p:nvSpPr>
        <p:spPr>
          <a:xfrm>
            <a:off x="8880475" y="2805113"/>
            <a:ext cx="3311525" cy="700087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294967295"/>
          </p:nvPr>
        </p:nvSpPr>
        <p:spPr>
          <a:xfrm>
            <a:off x="8916988" y="3570288"/>
            <a:ext cx="3275012" cy="742950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4294967295"/>
          </p:nvPr>
        </p:nvSpPr>
        <p:spPr>
          <a:xfrm>
            <a:off x="0" y="2960688"/>
            <a:ext cx="10982325" cy="1352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2740583" y="316503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7972748" y="314058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2879414" y="371340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2796463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4294967295"/>
          </p:nvPr>
        </p:nvSpPr>
        <p:spPr>
          <a:xfrm rot="-325168">
            <a:off x="0" y="2559050"/>
            <a:ext cx="4081463" cy="18859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636</Words>
  <Application>Microsoft Office PowerPoint</Application>
  <PresentationFormat>Widescreen</PresentationFormat>
  <Paragraphs>58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Microsoft YaHei</vt:lpstr>
      <vt:lpstr>SimSun</vt:lpstr>
      <vt:lpstr>Arial</vt:lpstr>
      <vt:lpstr>Calibri</vt:lpstr>
      <vt:lpstr>Calibri Light</vt:lpstr>
      <vt:lpstr>DFPOP1-W9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108</cp:revision>
  <dcterms:created xsi:type="dcterms:W3CDTF">2021-06-19T10:18:58Z</dcterms:created>
  <dcterms:modified xsi:type="dcterms:W3CDTF">2025-04-20T03:59:03Z</dcterms:modified>
</cp:coreProperties>
</file>