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7"/>
  </p:notesMasterIdLst>
  <p:sldIdLst>
    <p:sldId id="542" r:id="rId2"/>
    <p:sldId id="532" r:id="rId3"/>
    <p:sldId id="533" r:id="rId4"/>
    <p:sldId id="534" r:id="rId5"/>
    <p:sldId id="53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03116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BE039069-C07E-4D9A-8683-C661D40F3EC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559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17" name="14">
            <a:extLst>
              <a:ext uri="{FF2B5EF4-FFF2-40B4-BE49-F238E27FC236}">
                <a16:creationId xmlns:a16="http://schemas.microsoft.com/office/drawing/2014/main" id="{5B100BC2-0366-4AEE-A1D9-4CDB21922017}"/>
              </a:ext>
            </a:extLst>
          </p:cNvPr>
          <p:cNvGrpSpPr>
            <a:grpSpLocks noGrp="1"/>
          </p:cNvGrpSpPr>
          <p:nvPr/>
        </p:nvGrpSpPr>
        <p:grpSpPr>
          <a:xfrm>
            <a:off x="2951204" y="3307389"/>
            <a:ext cx="6289591" cy="1915296"/>
            <a:chOff x="2158125" y="1345434"/>
            <a:chExt cx="1441374" cy="1512168"/>
          </a:xfrm>
        </p:grpSpPr>
        <p:sp>
          <p:nvSpPr>
            <p:cNvPr id="18" name="15">
              <a:extLst>
                <a:ext uri="{FF2B5EF4-FFF2-40B4-BE49-F238E27FC236}">
                  <a16:creationId xmlns:a16="http://schemas.microsoft.com/office/drawing/2014/main" id="{57C33E33-0C63-4AFE-B76B-94F44E3E567A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CA8B8E7A-76DD-4BC3-B2FA-413C9FDB0F7F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3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3491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FDCE85A-9CDF-49B0-8F22-EE39C367BC0A}"/>
              </a:ext>
            </a:extLst>
          </p:cNvPr>
          <p:cNvSpPr txBox="1"/>
          <p:nvPr/>
        </p:nvSpPr>
        <p:spPr>
          <a:xfrm>
            <a:off x="3090155" y="2014059"/>
            <a:ext cx="5139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Viết : Ôn chữ hoa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6FAD38-9FA8-4847-AFF7-628A16F1B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9"/>
          <a:stretch/>
        </p:blipFill>
        <p:spPr>
          <a:xfrm>
            <a:off x="3970688" y="3336242"/>
            <a:ext cx="3886908" cy="8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23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1DBF100-89C7-4846-8011-D3A4DA6D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44177" r="5909" b="16867"/>
          <a:stretch/>
        </p:blipFill>
        <p:spPr>
          <a:xfrm>
            <a:off x="1641248" y="1846359"/>
            <a:ext cx="871296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817DFB5-BFA4-4710-ABCC-B518C1B66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4016" r="5456" b="-4016"/>
          <a:stretch/>
        </p:blipFill>
        <p:spPr>
          <a:xfrm>
            <a:off x="1603447" y="1373100"/>
            <a:ext cx="8451272" cy="34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241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39</Words>
  <Application>Microsoft Office PowerPoint</Application>
  <PresentationFormat>Widescreen</PresentationFormat>
  <Paragraphs>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Microsoft YaHei</vt:lpstr>
      <vt:lpstr>SimSun</vt:lpstr>
      <vt:lpstr>Arial</vt:lpstr>
      <vt:lpstr>Calibri</vt:lpstr>
      <vt:lpstr>Calibri Light</vt:lpstr>
      <vt:lpstr>DFPOP1-W9</vt:lpstr>
      <vt:lpstr>Times New Roman</vt:lpstr>
      <vt:lpstr>6_Office Theme</vt:lpstr>
      <vt:lpstr>PowerPoint Presentation</vt:lpstr>
      <vt:lpstr>  BÀI 27: CHUYỆN QUẢ BẦU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108</cp:revision>
  <dcterms:created xsi:type="dcterms:W3CDTF">2021-06-19T10:18:58Z</dcterms:created>
  <dcterms:modified xsi:type="dcterms:W3CDTF">2025-04-20T04:00:29Z</dcterms:modified>
</cp:coreProperties>
</file>