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9"/>
  </p:notesMasterIdLst>
  <p:sldIdLst>
    <p:sldId id="542" r:id="rId2"/>
    <p:sldId id="537" r:id="rId3"/>
    <p:sldId id="538" r:id="rId4"/>
    <p:sldId id="536" r:id="rId5"/>
    <p:sldId id="539" r:id="rId6"/>
    <p:sldId id="540" r:id="rId7"/>
    <p:sldId id="54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0311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559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13000" y="2746375"/>
            <a:ext cx="9779000" cy="1851025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-11597" y="160106"/>
            <a:ext cx="11825654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vi-VN" sz="3600" kern="0" dirty="0"/>
              <a:t/>
            </a:r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</a:t>
            </a:r>
            <a:r>
              <a:rPr lang="vi-VN" sz="3600" kern="0" dirty="0" smtClean="0">
                <a:solidFill>
                  <a:srgbClr val="000000"/>
                </a:solidFill>
              </a:rPr>
              <a:t>dung</a:t>
            </a:r>
            <a:r>
              <a:rPr lang="en-GB" sz="3600" kern="0" dirty="0" smtClean="0">
                <a:solidFill>
                  <a:srgbClr val="000000"/>
                </a:solidFill>
              </a:rPr>
              <a:t> </a:t>
            </a:r>
            <a:r>
              <a:rPr lang="vi-VN" sz="3600" kern="0" dirty="0" smtClean="0">
                <a:solidFill>
                  <a:srgbClr val="000000"/>
                </a:solidFill>
              </a:rPr>
              <a:t>của </a:t>
            </a:r>
            <a:r>
              <a:rPr lang="vi-VN" sz="3600" kern="0" dirty="0">
                <a:solidFill>
                  <a:srgbClr val="000000"/>
                </a:solidFill>
              </a:rPr>
              <a:t>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8EEE0B7-9CA5-4EC9-8B76-D620F57F70C5}"/>
              </a:ext>
            </a:extLst>
          </p:cNvPr>
          <p:cNvSpPr txBox="1">
            <a:spLocks/>
          </p:cNvSpPr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17C9B-E6CF-4959-B74C-D068F308E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35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87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SimSun</vt:lpstr>
      <vt:lpstr>Arial</vt:lpstr>
      <vt:lpstr>Calibri</vt:lpstr>
      <vt:lpstr>Calibri Light</vt:lpstr>
      <vt:lpstr>DFPOP1-W9</vt:lpstr>
      <vt:lpstr>Montserrat Medium</vt:lpstr>
      <vt:lpstr>Nunito</vt:lpstr>
      <vt:lpstr>Times New Roman</vt:lpstr>
      <vt:lpstr>6_Office Theme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108</cp:revision>
  <dcterms:created xsi:type="dcterms:W3CDTF">2021-06-19T10:18:58Z</dcterms:created>
  <dcterms:modified xsi:type="dcterms:W3CDTF">2025-04-20T04:01:57Z</dcterms:modified>
</cp:coreProperties>
</file>