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2" r:id="rId2"/>
    <p:sldId id="257" r:id="rId3"/>
    <p:sldId id="300" r:id="rId4"/>
    <p:sldId id="301" r:id="rId5"/>
    <p:sldId id="302" r:id="rId6"/>
    <p:sldId id="304" r:id="rId7"/>
    <p:sldId id="305" r:id="rId8"/>
    <p:sldId id="306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5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843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100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78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448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2123729" y="1655171"/>
            <a:ext cx="4824536" cy="1845837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2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28527" y="210123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 ĐÁY BIỂN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TRƯỜNG SA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467544" y="1374592"/>
            <a:ext cx="813690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bg2">
                  <a:lumMod val="25000"/>
                </a:schemeClr>
              </a:solidFill>
              <a:latin typeface="HP001 4 hàng" panose="020B06030503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185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E2E49-0B57-4E56-9DBD-16D722ABC716}"/>
              </a:ext>
            </a:extLst>
          </p:cNvPr>
          <p:cNvSpPr txBox="1"/>
          <p:nvPr/>
        </p:nvSpPr>
        <p:spPr>
          <a:xfrm>
            <a:off x="611560" y="1196752"/>
            <a:ext cx="78488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9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ADE442-949D-4253-817B-622884C385C0}"/>
              </a:ext>
            </a:extLst>
          </p:cNvPr>
          <p:cNvSpPr/>
          <p:nvPr/>
        </p:nvSpPr>
        <p:spPr>
          <a:xfrm>
            <a:off x="2555408" y="597876"/>
            <a:ext cx="4937873" cy="95027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86EC2-4184-410B-92F6-C920D38F752F}"/>
              </a:ext>
            </a:extLst>
          </p:cNvPr>
          <p:cNvSpPr/>
          <p:nvPr/>
        </p:nvSpPr>
        <p:spPr>
          <a:xfrm>
            <a:off x="3717937" y="2045421"/>
            <a:ext cx="186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2E0ED9-A335-468D-BE82-29FFC89BC036}"/>
              </a:ext>
            </a:extLst>
          </p:cNvPr>
          <p:cNvSpPr/>
          <p:nvPr/>
        </p:nvSpPr>
        <p:spPr>
          <a:xfrm>
            <a:off x="3706105" y="3493415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D0F4D-78CB-446E-A8FB-828238B8D831}"/>
              </a:ext>
            </a:extLst>
          </p:cNvPr>
          <p:cNvSpPr/>
          <p:nvPr/>
        </p:nvSpPr>
        <p:spPr>
          <a:xfrm>
            <a:off x="3699032" y="4209998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A93A89-AE4A-482F-A5AA-9814F6DBB579}"/>
              </a:ext>
            </a:extLst>
          </p:cNvPr>
          <p:cNvSpPr/>
          <p:nvPr/>
        </p:nvSpPr>
        <p:spPr>
          <a:xfrm>
            <a:off x="3696480" y="4960659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vỉa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706CD-98A8-4262-ABB2-E3478CAB1AD6}"/>
              </a:ext>
            </a:extLst>
          </p:cNvPr>
          <p:cNvSpPr/>
          <p:nvPr/>
        </p:nvSpPr>
        <p:spPr>
          <a:xfrm>
            <a:off x="3694494" y="2034903"/>
            <a:ext cx="186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E375-2C1B-414B-AABD-32A0B6ABA3DF}"/>
              </a:ext>
            </a:extLst>
          </p:cNvPr>
          <p:cNvSpPr/>
          <p:nvPr/>
        </p:nvSpPr>
        <p:spPr>
          <a:xfrm>
            <a:off x="3717937" y="2742754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E59076-DCA8-4333-A42C-2B7DDF562FE2}"/>
              </a:ext>
            </a:extLst>
          </p:cNvPr>
          <p:cNvSpPr/>
          <p:nvPr/>
        </p:nvSpPr>
        <p:spPr>
          <a:xfrm>
            <a:off x="3706104" y="3509412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09036-6726-4488-9617-395AFD3997EF}"/>
              </a:ext>
            </a:extLst>
          </p:cNvPr>
          <p:cNvSpPr/>
          <p:nvPr/>
        </p:nvSpPr>
        <p:spPr>
          <a:xfrm>
            <a:off x="3694494" y="4202799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2362B-0470-4651-969B-A243C3EDD173}"/>
              </a:ext>
            </a:extLst>
          </p:cNvPr>
          <p:cNvSpPr/>
          <p:nvPr/>
        </p:nvSpPr>
        <p:spPr>
          <a:xfrm>
            <a:off x="3694500" y="4958402"/>
            <a:ext cx="2731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endParaRPr lang="en-US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23CCC-D9B7-4910-82DC-F68B213B8F5E}"/>
              </a:ext>
            </a:extLst>
          </p:cNvPr>
          <p:cNvSpPr/>
          <p:nvPr/>
        </p:nvSpPr>
        <p:spPr>
          <a:xfrm>
            <a:off x="3717937" y="2751934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212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1E0F07-31DA-435E-9C27-7B08FBDC662B}"/>
              </a:ext>
            </a:extLst>
          </p:cNvPr>
          <p:cNvSpPr txBox="1"/>
          <p:nvPr/>
        </p:nvSpPr>
        <p:spPr>
          <a:xfrm>
            <a:off x="467544" y="1374592"/>
            <a:ext cx="79208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bg2">
                  <a:lumMod val="25000"/>
                </a:schemeClr>
              </a:solidFill>
              <a:latin typeface="HP001 4 hàng" panose="020B06030503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273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4E0B55-C3B3-4BF6-8ECB-E1F4925E1247}"/>
              </a:ext>
            </a:extLst>
          </p:cNvPr>
          <p:cNvSpPr/>
          <p:nvPr/>
        </p:nvSpPr>
        <p:spPr>
          <a:xfrm>
            <a:off x="3491880" y="404664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2DE0D-CC13-4F39-8E97-9285A0BE9593}"/>
              </a:ext>
            </a:extLst>
          </p:cNvPr>
          <p:cNvSpPr/>
          <p:nvPr/>
        </p:nvSpPr>
        <p:spPr>
          <a:xfrm>
            <a:off x="488860" y="1484784"/>
            <a:ext cx="8646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00FF"/>
                </a:solidFill>
                <a:latin typeface="+mj-lt"/>
              </a:rPr>
              <a:t>2. Chọn </a:t>
            </a:r>
            <a:r>
              <a:rPr lang="vi-VN" sz="4400" i="1" dirty="0">
                <a:solidFill>
                  <a:srgbClr val="FF0000"/>
                </a:solidFill>
                <a:latin typeface="+mj-lt"/>
              </a:rPr>
              <a:t>it </a:t>
            </a:r>
            <a:r>
              <a:rPr lang="vi-VN" sz="4400" dirty="0">
                <a:solidFill>
                  <a:srgbClr val="0000FF"/>
                </a:solidFill>
                <a:latin typeface="+mj-lt"/>
              </a:rPr>
              <a:t>hoặc </a:t>
            </a:r>
            <a:r>
              <a:rPr lang="vi-VN" sz="4400" i="1" dirty="0">
                <a:solidFill>
                  <a:srgbClr val="FF0000"/>
                </a:solidFill>
                <a:latin typeface="+mj-lt"/>
              </a:rPr>
              <a:t>uyt</a:t>
            </a:r>
            <a:r>
              <a:rPr lang="vi-VN" sz="4400" dirty="0">
                <a:solidFill>
                  <a:srgbClr val="0000FF"/>
                </a:solidFill>
                <a:latin typeface="+mj-lt"/>
              </a:rPr>
              <a:t> thay cho ô vuông.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8595C-6F57-404C-A649-2A81DE5C0123}"/>
              </a:ext>
            </a:extLst>
          </p:cNvPr>
          <p:cNvSpPr txBox="1"/>
          <p:nvPr/>
        </p:nvSpPr>
        <p:spPr>
          <a:xfrm>
            <a:off x="827584" y="2690336"/>
            <a:ext cx="75608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a. Chú mực ống cứ thấy kẻ lạ là phun mực đen 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ịt</a:t>
            </a:r>
            <a:r>
              <a:rPr lang="vi-VN" sz="36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cả một vùng nước xanh.</a:t>
            </a:r>
          </a:p>
          <a:p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b. Tàu ngầm trông như chiếc xe b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uýt</a:t>
            </a:r>
            <a:r>
              <a:rPr lang="vi-VN" sz="3600" dirty="0">
                <a:latin typeface="+mj-lt"/>
              </a:rPr>
              <a:t> chạy dưới đáy đại dương.</a:t>
            </a:r>
          </a:p>
          <a:p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c. Cậu bé vừa đi vừa h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uýt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latin typeface="+mj-lt"/>
              </a:rPr>
              <a:t>sáo.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55517-E53C-4737-855E-FB0D986169CB}"/>
              </a:ext>
            </a:extLst>
          </p:cNvPr>
          <p:cNvSpPr/>
          <p:nvPr/>
        </p:nvSpPr>
        <p:spPr>
          <a:xfrm>
            <a:off x="2915816" y="3356992"/>
            <a:ext cx="216024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ED160-0191-4EDD-A52C-506FB77D8199}"/>
              </a:ext>
            </a:extLst>
          </p:cNvPr>
          <p:cNvSpPr/>
          <p:nvPr/>
        </p:nvSpPr>
        <p:spPr>
          <a:xfrm>
            <a:off x="7596336" y="4005064"/>
            <a:ext cx="591621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8A8E25-3072-42DC-A35B-D8D6987980B8}"/>
              </a:ext>
            </a:extLst>
          </p:cNvPr>
          <p:cNvSpPr/>
          <p:nvPr/>
        </p:nvSpPr>
        <p:spPr>
          <a:xfrm>
            <a:off x="5593746" y="4959330"/>
            <a:ext cx="731520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FE3C88-0633-4F90-9FDF-BECA83D8A3C0}"/>
              </a:ext>
            </a:extLst>
          </p:cNvPr>
          <p:cNvSpPr txBox="1"/>
          <p:nvPr/>
        </p:nvSpPr>
        <p:spPr>
          <a:xfrm>
            <a:off x="395536" y="905232"/>
            <a:ext cx="85689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FF"/>
                </a:solidFill>
                <a:latin typeface="+mj-lt"/>
              </a:rPr>
              <a:t>3. Chọn a hoặc b.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a. Tìm tiếng chứa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iêu</a:t>
            </a:r>
            <a:r>
              <a:rPr lang="vi-VN" sz="2800" dirty="0">
                <a:latin typeface="+mj-lt"/>
              </a:rPr>
              <a:t> hoặc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ươu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latin typeface="+mj-lt"/>
              </a:rPr>
              <a:t>thay cho ô vuông.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      </a:t>
            </a:r>
            <a:r>
              <a:rPr lang="vi-VN" sz="2800" dirty="0">
                <a:latin typeface="+mj-lt"/>
              </a:rPr>
              <a:t>- Ốc       </a:t>
            </a:r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sống trong ruộng lúa.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      </a:t>
            </a:r>
            <a:r>
              <a:rPr lang="vi-VN" sz="2800" dirty="0">
                <a:latin typeface="+mj-lt"/>
              </a:rPr>
              <a:t>- Hội thi thả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vi-VN" sz="2800" dirty="0">
                <a:latin typeface="+mj-lt"/>
              </a:rPr>
              <a:t> được tổ chức trên bãi biển.</a:t>
            </a:r>
          </a:p>
          <a:p>
            <a:endParaRPr lang="vi-VN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AA856-5854-44F4-B14A-D3A7AF4E0D8B}"/>
              </a:ext>
            </a:extLst>
          </p:cNvPr>
          <p:cNvSpPr txBox="1"/>
          <p:nvPr/>
        </p:nvSpPr>
        <p:spPr>
          <a:xfrm>
            <a:off x="1691680" y="23488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6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BAF0684-A246-4764-80C1-4C2AB6B3F8E3}"/>
              </a:ext>
            </a:extLst>
          </p:cNvPr>
          <p:cNvSpPr txBox="1"/>
          <p:nvPr/>
        </p:nvSpPr>
        <p:spPr>
          <a:xfrm>
            <a:off x="467544" y="692696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4AFCE9-1CDF-4B16-B876-E7426CF3A1D7}"/>
              </a:ext>
            </a:extLst>
          </p:cNvPr>
          <p:cNvSpPr txBox="1">
            <a:spLocks/>
          </p:cNvSpPr>
          <p:nvPr/>
        </p:nvSpPr>
        <p:spPr>
          <a:xfrm>
            <a:off x="251520" y="534153"/>
            <a:ext cx="8712968" cy="19374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>
                <a:solidFill>
                  <a:srgbClr val="0000FF"/>
                </a:solidFill>
              </a:rPr>
              <a:t>3. Chọn a hoặc b.</a:t>
            </a:r>
            <a:r>
              <a:rPr lang="en-US" sz="4000" dirty="0">
                <a:solidFill>
                  <a:srgbClr val="0000FF"/>
                </a:solidFill>
              </a:rPr>
              <a:t/>
            </a:r>
            <a:br>
              <a:rPr lang="en-US" sz="4000" dirty="0">
                <a:solidFill>
                  <a:srgbClr val="0000FF"/>
                </a:solidFill>
              </a:rPr>
            </a:b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chứa 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D1D5A890-6B57-4DF1-90CE-F1EAAE4EB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440"/>
            <a:ext cx="9036496" cy="3558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FDDC7B-0FCF-4B4C-969E-473CAE3CC884}"/>
              </a:ext>
            </a:extLst>
          </p:cNvPr>
          <p:cNvSpPr txBox="1"/>
          <p:nvPr/>
        </p:nvSpPr>
        <p:spPr>
          <a:xfrm>
            <a:off x="914401" y="5600560"/>
            <a:ext cx="1729211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83C2A-78AC-4253-BCE5-F3328BD29379}"/>
              </a:ext>
            </a:extLst>
          </p:cNvPr>
          <p:cNvSpPr txBox="1"/>
          <p:nvPr/>
        </p:nvSpPr>
        <p:spPr>
          <a:xfrm>
            <a:off x="2952727" y="5618465"/>
            <a:ext cx="1655277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9BE40-2B59-449A-9547-CD21E3B1EF25}"/>
              </a:ext>
            </a:extLst>
          </p:cNvPr>
          <p:cNvSpPr txBox="1"/>
          <p:nvPr/>
        </p:nvSpPr>
        <p:spPr>
          <a:xfrm>
            <a:off x="5056929" y="5600558"/>
            <a:ext cx="1566249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63B0C-F146-4055-A1B8-813408499C2E}"/>
              </a:ext>
            </a:extLst>
          </p:cNvPr>
          <p:cNvSpPr txBox="1"/>
          <p:nvPr/>
        </p:nvSpPr>
        <p:spPr>
          <a:xfrm>
            <a:off x="7072103" y="5518973"/>
            <a:ext cx="1812203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5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387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SimSun</vt:lpstr>
      <vt:lpstr>Arial</vt:lpstr>
      <vt:lpstr>Calibri</vt:lpstr>
      <vt:lpstr>DFPOP1-W9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42</cp:revision>
  <dcterms:created xsi:type="dcterms:W3CDTF">2021-07-09T06:30:31Z</dcterms:created>
  <dcterms:modified xsi:type="dcterms:W3CDTF">2025-04-20T04:07:27Z</dcterms:modified>
</cp:coreProperties>
</file>