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2" r:id="rId2"/>
    <p:sldId id="257" r:id="rId3"/>
    <p:sldId id="307" r:id="rId4"/>
    <p:sldId id="311" r:id="rId5"/>
    <p:sldId id="31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CB339-7D5D-404D-A990-DBA6D5D6EBDD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66DF7-84C4-4117-994B-14FB09DF4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2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8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66DF7-84C4-4117-994B-14FB09DF49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9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4610951"/>
            <a:ext cx="9144011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4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7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7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1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4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9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6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14DF-D5FA-44FD-8D53-1FA84DE0A0A8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C065-D557-4F1C-AEF7-FF052F92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5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49">
              <a:defRPr/>
            </a:pPr>
            <a:endParaRPr lang="en-US" sz="1350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76199" y="1943476"/>
            <a:ext cx="91897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514325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2996" y="1141369"/>
            <a:ext cx="530321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25">
              <a:defRPr/>
            </a:pP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2" y="3210075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843"/>
            <a:ext cx="9147651" cy="1017677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7100"/>
            <a:ext cx="3246578" cy="1017677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78" y="4103630"/>
            <a:ext cx="1854447" cy="2718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8745" y="4103630"/>
            <a:ext cx="6379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25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4488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2123729" y="1655171"/>
            <a:ext cx="4824536" cy="1845837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98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72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7200" b="0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4</a:t>
              </a:r>
              <a:endParaRPr kumimoji="0" lang="zh-CN" altLang="en-US" sz="72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128527" y="210123"/>
            <a:ext cx="8961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KHÁM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PHÁ ĐÁY BIỂN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 TRƯỜNG SA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85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6F9945-BBA3-4AA4-B9D2-A947A03A7F5E}"/>
              </a:ext>
            </a:extLst>
          </p:cNvPr>
          <p:cNvSpPr txBox="1"/>
          <p:nvPr/>
        </p:nvSpPr>
        <p:spPr>
          <a:xfrm>
            <a:off x="190122" y="0"/>
            <a:ext cx="10103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AC3A8-C458-48C3-9047-478A5483B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2" y="646331"/>
            <a:ext cx="8477700" cy="6038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0DEF47-B907-402B-8A3A-7F6FB398023D}"/>
              </a:ext>
            </a:extLst>
          </p:cNvPr>
          <p:cNvSpPr txBox="1"/>
          <p:nvPr/>
        </p:nvSpPr>
        <p:spPr>
          <a:xfrm>
            <a:off x="190122" y="0"/>
            <a:ext cx="714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5642DF-CC77-4334-96AC-F5DFB9F41359}"/>
              </a:ext>
            </a:extLst>
          </p:cNvPr>
          <p:cNvSpPr txBox="1"/>
          <p:nvPr/>
        </p:nvSpPr>
        <p:spPr>
          <a:xfrm>
            <a:off x="1238814" y="1460365"/>
            <a:ext cx="1370297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22ED5-8D3E-49F9-BAC2-779D47E2A714}"/>
              </a:ext>
            </a:extLst>
          </p:cNvPr>
          <p:cNvSpPr txBox="1"/>
          <p:nvPr/>
        </p:nvSpPr>
        <p:spPr>
          <a:xfrm>
            <a:off x="6534891" y="1824776"/>
            <a:ext cx="1025857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1407B6-4619-4E2A-A2DA-9B599ADA2A82}"/>
              </a:ext>
            </a:extLst>
          </p:cNvPr>
          <p:cNvSpPr txBox="1"/>
          <p:nvPr/>
        </p:nvSpPr>
        <p:spPr>
          <a:xfrm>
            <a:off x="7459801" y="3832896"/>
            <a:ext cx="92455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C815E-E64E-4B37-BF76-9FC1271FD907}"/>
              </a:ext>
            </a:extLst>
          </p:cNvPr>
          <p:cNvSpPr txBox="1"/>
          <p:nvPr/>
        </p:nvSpPr>
        <p:spPr>
          <a:xfrm>
            <a:off x="4122151" y="3609270"/>
            <a:ext cx="1517991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tuộc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2B337-CF5F-40A3-A5C4-D35033AA9559}"/>
              </a:ext>
            </a:extLst>
          </p:cNvPr>
          <p:cNvSpPr txBox="1"/>
          <p:nvPr/>
        </p:nvSpPr>
        <p:spPr>
          <a:xfrm>
            <a:off x="1457575" y="3640498"/>
            <a:ext cx="115488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00C4F9-D0C0-4AA4-8E8E-0BB64AB70204}"/>
              </a:ext>
            </a:extLst>
          </p:cNvPr>
          <p:cNvSpPr txBox="1"/>
          <p:nvPr/>
        </p:nvSpPr>
        <p:spPr>
          <a:xfrm>
            <a:off x="7047819" y="5444000"/>
            <a:ext cx="1309513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6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9B26A8-C3C5-43CA-A879-7382068DA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8ADED42-974B-4DC7-9AAE-F9291350F483}"/>
              </a:ext>
            </a:extLst>
          </p:cNvPr>
          <p:cNvCxnSpPr/>
          <p:nvPr/>
        </p:nvCxnSpPr>
        <p:spPr>
          <a:xfrm>
            <a:off x="4170290" y="3341025"/>
            <a:ext cx="488888" cy="1339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9B67719-ABC8-494E-A0AC-CA624B293DD2}"/>
              </a:ext>
            </a:extLst>
          </p:cNvPr>
          <p:cNvCxnSpPr/>
          <p:nvPr/>
        </p:nvCxnSpPr>
        <p:spPr>
          <a:xfrm>
            <a:off x="4240380" y="4693924"/>
            <a:ext cx="488888" cy="13399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AB894CD-6C97-4A8F-A35B-9F90C57C60FA}"/>
              </a:ext>
            </a:extLst>
          </p:cNvPr>
          <p:cNvCxnSpPr/>
          <p:nvPr/>
        </p:nvCxnSpPr>
        <p:spPr>
          <a:xfrm flipV="1">
            <a:off x="4414734" y="3295161"/>
            <a:ext cx="488888" cy="2738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99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EA759B-C01A-4993-B237-50079C7A8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006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F4F46B-E6CD-46BB-B7F2-BF1C20EBE395}"/>
              </a:ext>
            </a:extLst>
          </p:cNvPr>
          <p:cNvSpPr txBox="1"/>
          <p:nvPr/>
        </p:nvSpPr>
        <p:spPr>
          <a:xfrm>
            <a:off x="2411760" y="4797152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50FA7D-610A-45C7-9775-DFFB4DFC7D4B}"/>
              </a:ext>
            </a:extLst>
          </p:cNvPr>
          <p:cNvSpPr txBox="1"/>
          <p:nvPr/>
        </p:nvSpPr>
        <p:spPr>
          <a:xfrm>
            <a:off x="1403648" y="3942255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1069D-F9A0-430B-AB89-4DBDC9A77D5F}"/>
              </a:ext>
            </a:extLst>
          </p:cNvPr>
          <p:cNvSpPr txBox="1"/>
          <p:nvPr/>
        </p:nvSpPr>
        <p:spPr>
          <a:xfrm>
            <a:off x="8100392" y="2127660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0821C-81C3-4A21-A807-61D5DF830BC2}"/>
              </a:ext>
            </a:extLst>
          </p:cNvPr>
          <p:cNvSpPr txBox="1"/>
          <p:nvPr/>
        </p:nvSpPr>
        <p:spPr>
          <a:xfrm>
            <a:off x="3682301" y="2127660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A6586-7EE9-4C70-AA77-01747FD671A3}"/>
              </a:ext>
            </a:extLst>
          </p:cNvPr>
          <p:cNvSpPr txBox="1"/>
          <p:nvPr/>
        </p:nvSpPr>
        <p:spPr>
          <a:xfrm>
            <a:off x="1299648" y="3075057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9F28A-E7FF-4CBA-8B6F-BBE23AF3FD36}"/>
              </a:ext>
            </a:extLst>
          </p:cNvPr>
          <p:cNvSpPr txBox="1"/>
          <p:nvPr/>
        </p:nvSpPr>
        <p:spPr>
          <a:xfrm>
            <a:off x="2483667" y="3094093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62F61-4388-40B0-8964-64DA82A132C7}"/>
              </a:ext>
            </a:extLst>
          </p:cNvPr>
          <p:cNvSpPr txBox="1"/>
          <p:nvPr/>
        </p:nvSpPr>
        <p:spPr>
          <a:xfrm>
            <a:off x="3783315" y="3075057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57155B-A2EF-44C5-AEA4-493A17286DE6}"/>
              </a:ext>
            </a:extLst>
          </p:cNvPr>
          <p:cNvSpPr txBox="1"/>
          <p:nvPr/>
        </p:nvSpPr>
        <p:spPr>
          <a:xfrm>
            <a:off x="5052548" y="3026920"/>
            <a:ext cx="58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32FFCA-3E34-4062-A6C0-41FB8FC6E4C1}"/>
              </a:ext>
            </a:extLst>
          </p:cNvPr>
          <p:cNvSpPr txBox="1"/>
          <p:nvPr/>
        </p:nvSpPr>
        <p:spPr>
          <a:xfrm flipH="1">
            <a:off x="5724129" y="3094092"/>
            <a:ext cx="1906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3095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86</Words>
  <Application>Microsoft Office PowerPoint</Application>
  <PresentationFormat>On-screen Show (4:3)</PresentationFormat>
  <Paragraphs>27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Microsoft YaHei</vt:lpstr>
      <vt:lpstr>SimSun</vt:lpstr>
      <vt:lpstr>Arial</vt:lpstr>
      <vt:lpstr>Calibri</vt:lpstr>
      <vt:lpstr>DFPOP1-W9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MAIHUNG</cp:lastModifiedBy>
  <cp:revision>42</cp:revision>
  <dcterms:created xsi:type="dcterms:W3CDTF">2021-07-09T06:30:31Z</dcterms:created>
  <dcterms:modified xsi:type="dcterms:W3CDTF">2025-04-20T04:09:39Z</dcterms:modified>
</cp:coreProperties>
</file>