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2" r:id="rId2"/>
    <p:sldId id="257" r:id="rId3"/>
    <p:sldId id="315" r:id="rId4"/>
    <p:sldId id="316" r:id="rId5"/>
    <p:sldId id="318" r:id="rId6"/>
    <p:sldId id="317" r:id="rId7"/>
    <p:sldId id="319" r:id="rId8"/>
    <p:sldId id="320" r:id="rId9"/>
    <p:sldId id="32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843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10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8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48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123729" y="1655171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2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5+ 6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28527" y="210123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63FA1A-1F4F-48B3-8A41-20414BD5E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0" y="516970"/>
            <a:ext cx="9144000" cy="5019039"/>
          </a:xfrm>
          <a:prstGeom prst="rect">
            <a:avLst/>
          </a:prstGeom>
        </p:spPr>
      </p:pic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31EB22ED-8D3B-4548-851B-36EABF78E3A6}"/>
              </a:ext>
            </a:extLst>
          </p:cNvPr>
          <p:cNvSpPr/>
          <p:nvPr/>
        </p:nvSpPr>
        <p:spPr>
          <a:xfrm flipH="1">
            <a:off x="5488789" y="1350443"/>
            <a:ext cx="667387" cy="5768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26F40A39-838B-45E4-96FE-921E77797277}"/>
              </a:ext>
            </a:extLst>
          </p:cNvPr>
          <p:cNvSpPr/>
          <p:nvPr/>
        </p:nvSpPr>
        <p:spPr>
          <a:xfrm>
            <a:off x="4268815" y="5640125"/>
            <a:ext cx="2439947" cy="314707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5C39BD81-A72A-48B1-8760-AAC65CE950E2}"/>
              </a:ext>
            </a:extLst>
          </p:cNvPr>
          <p:cNvSpPr/>
          <p:nvPr/>
        </p:nvSpPr>
        <p:spPr>
          <a:xfrm flipH="1">
            <a:off x="8316414" y="1350443"/>
            <a:ext cx="546271" cy="59089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id="{EB5BF206-4450-42A7-8B65-D9016D4B4ED7}"/>
              </a:ext>
            </a:extLst>
          </p:cNvPr>
          <p:cNvSpPr/>
          <p:nvPr/>
        </p:nvSpPr>
        <p:spPr>
          <a:xfrm>
            <a:off x="6767922" y="5507557"/>
            <a:ext cx="2231232" cy="590893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6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96AB7D-2B91-4B9B-8059-F46224CB7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72" y="633044"/>
            <a:ext cx="5376238" cy="5983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6523D-3379-40F4-B56B-8C03E745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314"/>
            <a:ext cx="652503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06D65258-848A-4B59-AD9B-7D561962037C}"/>
              </a:ext>
            </a:extLst>
          </p:cNvPr>
          <p:cNvSpPr/>
          <p:nvPr/>
        </p:nvSpPr>
        <p:spPr>
          <a:xfrm>
            <a:off x="1242827" y="219001"/>
            <a:ext cx="3749125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AC35DCB3-2148-4EB4-9A71-1A69B606437C}"/>
              </a:ext>
            </a:extLst>
          </p:cNvPr>
          <p:cNvSpPr/>
          <p:nvPr/>
        </p:nvSpPr>
        <p:spPr>
          <a:xfrm>
            <a:off x="6651043" y="647109"/>
            <a:ext cx="410933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4095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491EF-491A-41B6-8B3A-92090684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9" y="1700808"/>
            <a:ext cx="3785471" cy="4039304"/>
          </a:xfrm>
          <a:prstGeom prst="rect">
            <a:avLst/>
          </a:prstGeom>
        </p:spPr>
      </p:pic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A69E39BC-F720-479B-8E67-42F8F4BCB164}"/>
              </a:ext>
            </a:extLst>
          </p:cNvPr>
          <p:cNvSpPr/>
          <p:nvPr/>
        </p:nvSpPr>
        <p:spPr>
          <a:xfrm>
            <a:off x="196598" y="354955"/>
            <a:ext cx="4722973" cy="110005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25940688-6BF2-40FC-A5A1-DD9B078D0FAD}"/>
              </a:ext>
            </a:extLst>
          </p:cNvPr>
          <p:cNvSpPr/>
          <p:nvPr/>
        </p:nvSpPr>
        <p:spPr>
          <a:xfrm>
            <a:off x="6196104" y="918518"/>
            <a:ext cx="767151" cy="50643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591A71-1F26-49E1-B4C8-2927ADC7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55013"/>
            <a:ext cx="4434941" cy="45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08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32884-A2A1-4732-A369-D2FA9759F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9882DE-2DC2-4CDA-9972-B60D3FA9865D}"/>
              </a:ext>
            </a:extLst>
          </p:cNvPr>
          <p:cNvSpPr txBox="1"/>
          <p:nvPr/>
        </p:nvSpPr>
        <p:spPr>
          <a:xfrm>
            <a:off x="419487" y="397541"/>
            <a:ext cx="872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EDC7C1-0F8D-4833-A4D7-0E839BFB3CE1}"/>
              </a:ext>
            </a:extLst>
          </p:cNvPr>
          <p:cNvGrpSpPr/>
          <p:nvPr/>
        </p:nvGrpSpPr>
        <p:grpSpPr>
          <a:xfrm>
            <a:off x="478302" y="1209822"/>
            <a:ext cx="8774218" cy="5455616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62B803-A2EF-4999-82AC-67CC540E7C8A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2EC1AC97-4776-4FD8-B8BE-698EF789456A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5B8ED66B-C568-41C6-8014-7C0E26A751B8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21EF3069-2DB9-42B3-96FC-EE0CAEDA0681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7F4A041C-CED7-4504-A573-CC5D799C557F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CF84B103-8E93-4FE8-AA98-9EB5D1C3D662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38047C3E-06B7-4221-BE52-09D79732086B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E6A3C1CD-5852-4C49-AD60-95B169358BB9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BB536E91-3194-4A42-9841-3BA4D7AD0616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D24097F8-1C44-4F1E-8416-FA51D6AFF3C0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10ED8CCB-D3C2-42DB-96FA-98A0EB9B5E21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A3CAEB41-A21B-402F-8894-023D8A73D035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12689995-4BC6-441E-890A-E90D8FFA3F59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FAD8D88E-AF0A-4419-9200-29685C7760A0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5449C5-2678-4CFF-9BB6-1F3333B6A508}"/>
                </a:ext>
              </a:extLst>
            </p:cNvPr>
            <p:cNvSpPr txBox="1"/>
            <p:nvPr/>
          </p:nvSpPr>
          <p:spPr>
            <a:xfrm>
              <a:off x="3079635" y="1771628"/>
              <a:ext cx="904190" cy="3542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134456-2F29-4055-A291-E73CC3B7F891}"/>
              </a:ext>
            </a:extLst>
          </p:cNvPr>
          <p:cNvSpPr txBox="1"/>
          <p:nvPr/>
        </p:nvSpPr>
        <p:spPr>
          <a:xfrm>
            <a:off x="943448" y="2370591"/>
            <a:ext cx="8109333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3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4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4">
            <a:extLst>
              <a:ext uri="{FF2B5EF4-FFF2-40B4-BE49-F238E27FC236}">
                <a16:creationId xmlns:a16="http://schemas.microsoft.com/office/drawing/2014/main" id="{112AAD13-6BC8-47B5-A75E-06D627915293}"/>
              </a:ext>
            </a:extLst>
          </p:cNvPr>
          <p:cNvGrpSpPr/>
          <p:nvPr/>
        </p:nvGrpSpPr>
        <p:grpSpPr>
          <a:xfrm>
            <a:off x="1115616" y="2097201"/>
            <a:ext cx="7128792" cy="2601914"/>
            <a:chOff x="2118480" y="1316166"/>
            <a:chExt cx="1512168" cy="2131570"/>
          </a:xfrm>
        </p:grpSpPr>
        <p:sp>
          <p:nvSpPr>
            <p:cNvPr id="3" name="15">
              <a:extLst>
                <a:ext uri="{FF2B5EF4-FFF2-40B4-BE49-F238E27FC236}">
                  <a16:creationId xmlns:a16="http://schemas.microsoft.com/office/drawing/2014/main" id="{A5F5B604-735E-494B-B351-4B3F7F631043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78EAA059-2281-4F30-9357-D0671AAC2FAE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891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mở</a:t>
              </a:r>
              <a:r>
                <a:rPr lang="en-US" altLang="zh-CN" sz="72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72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rộng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7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A86848-79C3-4A59-B419-69A2B84F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152</Words>
  <Application>Microsoft Office PowerPoint</Application>
  <PresentationFormat>On-screen Show (4:3)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42</cp:revision>
  <dcterms:created xsi:type="dcterms:W3CDTF">2021-07-09T06:30:31Z</dcterms:created>
  <dcterms:modified xsi:type="dcterms:W3CDTF">2025-04-20T04:10:37Z</dcterms:modified>
</cp:coreProperties>
</file>