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534" r:id="rId2"/>
    <p:sldId id="535" r:id="rId3"/>
    <p:sldId id="327" r:id="rId4"/>
    <p:sldId id="485" r:id="rId5"/>
    <p:sldId id="486" r:id="rId6"/>
    <p:sldId id="32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78" d="100"/>
          <a:sy n="78" d="100"/>
        </p:scale>
        <p:origin x="86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00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99" r:id="rId18"/>
    <p:sldLayoutId id="2147483698" r:id="rId19"/>
    <p:sldLayoutId id="2147483712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9841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706941" y="2343428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70515" y="1078730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Q,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kiểu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3" y="2006221"/>
            <a:ext cx="4111507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0" y="2006221"/>
            <a:ext cx="4237851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Q kiểu 2 cỡ nhỏ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137" y="409433"/>
            <a:ext cx="11423176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viết hoa cỡ nhỏ kiểu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423081" y="423081"/>
            <a:ext cx="11368585" cy="60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637731"/>
            <a:ext cx="7770267" cy="11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76</Words>
  <Application>Microsoft Office PowerPoint</Application>
  <PresentationFormat>Widescreen</PresentationFormat>
  <Paragraphs>13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Microsoft YaHei</vt:lpstr>
      <vt:lpstr>SimSun</vt:lpstr>
      <vt:lpstr>Arial</vt:lpstr>
      <vt:lpstr>Arial-Rounded</vt:lpstr>
      <vt:lpstr>Calibri</vt:lpstr>
      <vt:lpstr>DFPOP1-W9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92</cp:revision>
  <dcterms:created xsi:type="dcterms:W3CDTF">2021-06-19T10:18:58Z</dcterms:created>
  <dcterms:modified xsi:type="dcterms:W3CDTF">2025-04-20T04:17:51Z</dcterms:modified>
</cp:coreProperties>
</file>