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534" r:id="rId2"/>
    <p:sldId id="535" r:id="rId3"/>
    <p:sldId id="528" r:id="rId4"/>
    <p:sldId id="531" r:id="rId5"/>
    <p:sldId id="532" r:id="rId6"/>
    <p:sldId id="53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78" d="100"/>
          <a:sy n="78" d="100"/>
        </p:scale>
        <p:origin x="86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8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45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8" r:id="rId11"/>
    <p:sldLayoutId id="2147483679" r:id="rId12"/>
    <p:sldLayoutId id="2147483680" r:id="rId13"/>
    <p:sldLayoutId id="2147483681" r:id="rId14"/>
    <p:sldLayoutId id="2147483683" r:id="rId15"/>
    <p:sldLayoutId id="2147483698" r:id="rId16"/>
    <p:sldLayoutId id="2147483712" r:id="rId17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tmp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1125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706941" y="2343428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70515" y="1078730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8" y="0"/>
            <a:ext cx="10058400" cy="66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74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90" y="893323"/>
            <a:ext cx="3182680" cy="3009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790"/>
            <a:ext cx="4057819" cy="303319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04093" y="4503477"/>
            <a:ext cx="6073253" cy="873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em hoặc nơi em sống có điều gì thú vị? 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 vật, hoạt động, món ăn nổi tiếng</a:t>
            </a:r>
            <a:r>
              <a:rPr lang="vi-VN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19496" y="3493827"/>
            <a:ext cx="5813946" cy="817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marR="0">
              <a:spcBef>
                <a:spcPts val="0"/>
              </a:spcBef>
              <a:spcAft>
                <a:spcPts val="295"/>
              </a:spcAft>
            </a:pPr>
            <a:r>
              <a:rPr lang="vi-VN" sz="2400" i="1" smtClean="0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Quê em ở đâu? Em đang sống ở đâu?</a:t>
            </a:r>
            <a:r>
              <a:rPr lang="vi-VN" sz="2400" i="1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 (thành phố hay nông thôn?)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2830" y="5659535"/>
            <a:ext cx="5409063" cy="84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có tình cảm như thế nào với nơi đó?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1" y="418751"/>
            <a:ext cx="3086099" cy="2495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23" y="4066745"/>
            <a:ext cx="2927689" cy="25094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402455" y="3037313"/>
            <a:ext cx="2492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Nông thôn</a:t>
            </a:r>
            <a:endParaRPr lang="en-US" sz="36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68388" y="624478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Thành thị</a:t>
            </a:r>
            <a:endParaRPr lang="en-US" sz="36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6" y="-75290"/>
            <a:ext cx="3252673" cy="9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3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456" y="1406338"/>
            <a:ext cx="9553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2.</a:t>
            </a:r>
            <a:r>
              <a:rPr lang="en-US" smtClean="0"/>
              <a:t>. </a:t>
            </a:r>
            <a:r>
              <a:rPr lang="en-US" sz="2800" smtClean="0"/>
              <a:t>Nói những điều em biết thêm về quê hương đất nước qua trao đổi với bạn</a:t>
            </a:r>
            <a:endParaRPr lang="en-US" sz="280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98" y="3268640"/>
            <a:ext cx="3319157" cy="358936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673755" y="1883392"/>
            <a:ext cx="5131559" cy="26749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biết thêm về quê nội của bạn Sơn. Quê bạn ấy gần sông Hồng, có 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đậu phụ.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ậu 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 quê 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ấ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 rất ngon. Em thích quê của bạn và muốn được một 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vế quê bạn chơi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14" y="0"/>
            <a:ext cx="4767576" cy="14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17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97" y="1351128"/>
            <a:ext cx="9868651" cy="528629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6" y="211313"/>
            <a:ext cx="4426382" cy="12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22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170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Microsoft YaHei</vt:lpstr>
      <vt:lpstr>SimSun</vt:lpstr>
      <vt:lpstr>Arial</vt:lpstr>
      <vt:lpstr>Calibri</vt:lpstr>
      <vt:lpstr>DFPOP1-W9</vt:lpstr>
      <vt:lpstr>Just Another Hand</vt:lpstr>
      <vt:lpstr>Livvic</vt:lpstr>
      <vt:lpstr>Montserrat</vt:lpstr>
      <vt:lpstr>Nunito</vt:lpstr>
      <vt:lpstr>Palatino Linotype</vt:lpstr>
      <vt:lpstr>Roboto</vt:lpstr>
      <vt:lpstr>Roboto Condensed Light</vt:lpstr>
      <vt:lpstr>Tahoma</vt:lpstr>
      <vt:lpstr>Times New Roman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92</cp:revision>
  <dcterms:created xsi:type="dcterms:W3CDTF">2021-06-19T10:18:58Z</dcterms:created>
  <dcterms:modified xsi:type="dcterms:W3CDTF">2025-04-20T04:18:46Z</dcterms:modified>
</cp:coreProperties>
</file>