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5.jpg" ContentType="image/png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534" r:id="rId2"/>
    <p:sldId id="519" r:id="rId3"/>
    <p:sldId id="522" r:id="rId4"/>
    <p:sldId id="523" r:id="rId5"/>
    <p:sldId id="263" r:id="rId6"/>
    <p:sldId id="277" r:id="rId7"/>
    <p:sldId id="265" r:id="rId8"/>
    <p:sldId id="285" r:id="rId9"/>
    <p:sldId id="288" r:id="rId10"/>
    <p:sldId id="289" r:id="rId11"/>
    <p:sldId id="290" r:id="rId12"/>
    <p:sldId id="260" r:id="rId13"/>
    <p:sldId id="292" r:id="rId14"/>
    <p:sldId id="524" r:id="rId15"/>
    <p:sldId id="294" r:id="rId16"/>
    <p:sldId id="296" r:id="rId17"/>
    <p:sldId id="298" r:id="rId18"/>
    <p:sldId id="326" r:id="rId19"/>
    <p:sldId id="525" r:id="rId20"/>
    <p:sldId id="526" r:id="rId21"/>
    <p:sldId id="527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78" d="100"/>
          <a:sy n="78" d="100"/>
        </p:scale>
        <p:origin x="86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69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98" r:id="rId20"/>
    <p:sldLayoutId id="2147483712" r:id="rId2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13" Type="http://schemas.openxmlformats.org/officeDocument/2006/relationships/image" Target="../media/image36.tm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tmp"/><Relationship Id="rId12" Type="http://schemas.openxmlformats.org/officeDocument/2006/relationships/image" Target="../media/image35.tm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9.tmp"/><Relationship Id="rId11" Type="http://schemas.openxmlformats.org/officeDocument/2006/relationships/image" Target="../media/image34.tmp"/><Relationship Id="rId5" Type="http://schemas.openxmlformats.org/officeDocument/2006/relationships/image" Target="../media/image16.png"/><Relationship Id="rId10" Type="http://schemas.openxmlformats.org/officeDocument/2006/relationships/image" Target="../media/image33.tmp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2.tmp"/><Relationship Id="rId14" Type="http://schemas.openxmlformats.org/officeDocument/2006/relationships/image" Target="../media/image3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8541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00405" y="975450"/>
            <a:ext cx="726991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3850665" y="2494667"/>
            <a:ext cx="9820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836442" y="239020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900537" y="2913709"/>
            <a:ext cx="138335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038872" y="2913709"/>
            <a:ext cx="117540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5867" y="2251990"/>
            <a:ext cx="109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Tôi thầm nghĩ: không biết có phải rùa đã từng ngậm thanh kiếm của vua Lê thắng giặc đó không?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  <a:endParaRPr lang="en-US" sz="4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Cầu Thê Húc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Đền Ngọc Sơn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Tháp Bút</a:t>
              </a: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được miêu tả như thế nào?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703073" y="4499839"/>
            <a:ext cx="10764837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màu son, cong cong như con tôm, dẫn vào đền Ngọc Sơn.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7" y="2423457"/>
            <a:ext cx="677064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 rot="21439213">
            <a:off x="1713159" y="2752784"/>
            <a:ext cx="5683928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1-2 câu giới thiệu về Tháp Rùa ?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88055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5" b="19609"/>
          <a:stretch/>
        </p:blipFill>
        <p:spPr>
          <a:xfrm>
            <a:off x="7165074" y="3300559"/>
            <a:ext cx="4262493" cy="3276269"/>
          </a:xfrm>
          <a:prstGeom prst="rect">
            <a:avLst/>
          </a:prstGeom>
        </p:spPr>
      </p:pic>
      <p:sp>
        <p:nvSpPr>
          <p:cNvPr id="17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 rot="11394328">
            <a:off x="4609252" y="3852441"/>
            <a:ext cx="2555822" cy="1477414"/>
          </a:xfrm>
          <a:prstGeom prst="cloudCallout">
            <a:avLst>
              <a:gd name="adj1" fmla="val -58093"/>
              <a:gd name="adj2" fmla="val 1753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>
            <a:extLst>
              <a:ext uri="{FF2B5EF4-FFF2-40B4-BE49-F238E27FC236}">
                <a16:creationId xmlns:a16="http://schemas.microsoft.com/office/drawing/2014/main" id="{CA923413-3221-474B-8560-FFE24617202A}"/>
              </a:ext>
            </a:extLst>
          </p:cNvPr>
          <p:cNvGrpSpPr/>
          <p:nvPr/>
        </p:nvGrpSpPr>
        <p:grpSpPr>
          <a:xfrm>
            <a:off x="3162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>
              <a:extLst>
                <a:ext uri="{FF2B5EF4-FFF2-40B4-BE49-F238E27FC236}">
                  <a16:creationId xmlns:a16="http://schemas.microsoft.com/office/drawing/2014/main" id="{4F15B1BA-4CFE-4696-9D88-D7F7F428B8A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1;p32">
              <a:extLst>
                <a:ext uri="{FF2B5EF4-FFF2-40B4-BE49-F238E27FC236}">
                  <a16:creationId xmlns:a16="http://schemas.microsoft.com/office/drawing/2014/main" id="{6D126A5F-0DA6-4386-9932-8AE4787BF0C5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79;p32">
              <a:extLst>
                <a:ext uri="{FF2B5EF4-FFF2-40B4-BE49-F238E27FC236}">
                  <a16:creationId xmlns:a16="http://schemas.microsoft.com/office/drawing/2014/main" id="{16429A8E-42D4-48B3-83D3-E66A34ABB035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86;p32">
            <a:extLst>
              <a:ext uri="{FF2B5EF4-FFF2-40B4-BE49-F238E27FC236}">
                <a16:creationId xmlns:a16="http://schemas.microsoft.com/office/drawing/2014/main" id="{EC5BB427-6410-4142-A09E-92C9356D6140}"/>
              </a:ext>
            </a:extLst>
          </p:cNvPr>
          <p:cNvSpPr txBox="1">
            <a:spLocks/>
          </p:cNvSpPr>
          <p:nvPr/>
        </p:nvSpPr>
        <p:spPr>
          <a:xfrm>
            <a:off x="2980223" y="569305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sp>
        <p:nvSpPr>
          <p:cNvPr id="14" name="Google Shape;787;p36"/>
          <p:cNvSpPr/>
          <p:nvPr/>
        </p:nvSpPr>
        <p:spPr>
          <a:xfrm rot="10809061">
            <a:off x="1199092" y="3148687"/>
            <a:ext cx="9640054" cy="1573437"/>
          </a:xfrm>
          <a:custGeom>
            <a:avLst/>
            <a:gdLst/>
            <a:ahLst/>
            <a:cxnLst/>
            <a:rect l="l" t="t" r="r" b="b"/>
            <a:pathLst>
              <a:path w="74167" h="26992" extrusionOk="0">
                <a:moveTo>
                  <a:pt x="72981" y="1"/>
                </a:moveTo>
                <a:lnTo>
                  <a:pt x="10974" y="3101"/>
                </a:lnTo>
                <a:lnTo>
                  <a:pt x="1" y="15806"/>
                </a:lnTo>
                <a:lnTo>
                  <a:pt x="12159" y="26992"/>
                </a:lnTo>
                <a:lnTo>
                  <a:pt x="74166" y="23922"/>
                </a:lnTo>
                <a:lnTo>
                  <a:pt x="7298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1624083" y="3431451"/>
            <a:ext cx="809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4. Khi thấy rùa hiện lên trên mặt hồ, tác giả nghĩ tới điều gì 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2" y="478517"/>
            <a:ext cx="9580730" cy="48586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502" y="5276125"/>
            <a:ext cx="1119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Tác giả nghĩ rằng : không biết đây có phải là con rùa từng ngậm thanh kiếm vua Lê không 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4731" y="5247986"/>
            <a:ext cx="6027612" cy="1283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Sự tích Hồ Gươm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05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706941" y="2343428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70515" y="1078730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5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6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3951013"/>
            <a:ext cx="11218460" cy="249073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08165" y="2304064"/>
            <a:ext cx="199906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cong cong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08164" y="3145782"/>
            <a:ext cx="199906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bưởi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32528" y="2304064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32528" y="3145782"/>
            <a:ext cx="2059341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kiếm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260480" y="2301656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260480" y="3145782"/>
            <a:ext cx="1797920" cy="682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 xuê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8164" y="1555845"/>
            <a:ext cx="649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000" smtClean="0"/>
              <a:t>.Xếp các từ ngữ dưới đây vào các nhóm thích hợp</a:t>
            </a:r>
            <a:endParaRPr lang="en-US" sz="2000"/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1321467"/>
            <a:ext cx="714475" cy="7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3.08973E-6 L 0.09848 0.279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" y="139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232E-6 -2.95097E-6 L -0.10642 0.367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" y="183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859E-6 -1.39685E-6 L -0.03243 0.40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377E-7 -1.39685E-6 L 0.46125 0.4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2014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6 0.1531 L 0.03686 0.40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46E-6 -3.08973E-6 L -0.04481 0.375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8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1381347"/>
            <a:ext cx="10577015" cy="49512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90474" y="252315"/>
            <a:ext cx="8117285" cy="1166877"/>
            <a:chOff x="1790474" y="252315"/>
            <a:chExt cx="8117285" cy="1166877"/>
          </a:xfrm>
        </p:grpSpPr>
        <p:grpSp>
          <p:nvGrpSpPr>
            <p:cNvPr id="17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4" y="488016"/>
              <a:ext cx="8117285" cy="931176"/>
              <a:chOff x="603225" y="2182575"/>
              <a:chExt cx="2577800" cy="424450"/>
            </a:xfrm>
          </p:grpSpPr>
          <p:sp>
            <p:nvSpPr>
              <p:cNvPr id="19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386;p32">
              <a:extLst>
                <a:ext uri="{FF2B5EF4-FFF2-40B4-BE49-F238E27FC236}">
                  <a16:creationId xmlns:a16="http://schemas.microsoft.com/office/drawing/2014/main" id="{1C37CFDE-FD17-46D7-A182-0B62207CA647}"/>
                </a:ext>
              </a:extLst>
            </p:cNvPr>
            <p:cNvSpPr txBox="1">
              <a:spLocks/>
            </p:cNvSpPr>
            <p:nvPr/>
          </p:nvSpPr>
          <p:spPr>
            <a:xfrm>
              <a:off x="2388583" y="252315"/>
              <a:ext cx="7069337" cy="108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7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32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THEO VĂN BẢN ĐỌC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6080077" y="3856954"/>
            <a:ext cx="307075" cy="1424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122725" y="4817660"/>
            <a:ext cx="307075" cy="802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65375" y="3856954"/>
            <a:ext cx="221777" cy="736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1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0" y="1861163"/>
            <a:ext cx="6420747" cy="5911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2642935"/>
            <a:ext cx="3686690" cy="54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1" y="2642935"/>
            <a:ext cx="3623188" cy="56428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3549132"/>
            <a:ext cx="3567611" cy="5511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9" y="4355196"/>
            <a:ext cx="3567611" cy="5307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8" y="5198009"/>
            <a:ext cx="3567611" cy="57499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3521838"/>
            <a:ext cx="3623187" cy="55115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0" y="4317563"/>
            <a:ext cx="3623189" cy="56833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198009"/>
            <a:ext cx="3620005" cy="5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69E-7 -4.59759E-6 L -0.22405 -0.2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2" y="-121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6385E-7 -4.0333E-6 L -0.17924 0.126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62" y="63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8656E-6 1.48011E-6 L -0.07399 0.118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" y="5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3253" y="911453"/>
            <a:ext cx="69493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cap="none" spc="0" smtClean="0">
                <a:ln/>
                <a:solidFill>
                  <a:schemeClr val="accent3"/>
                </a:solidFill>
                <a:effectLst/>
              </a:rPr>
              <a:t>Em biết những gì về thủ đô Hà Nội  ?</a:t>
            </a:r>
            <a:endParaRPr lang="en-US" sz="3000" b="1" cap="none" spc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Lăng Bác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Cầu Thê Húc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Phố cổ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Chùa Một Cột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nhìn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mặt 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như một  chiếc  gương  bầu  dục  khổng  lồ,  sáng long lanh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57988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11135394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146998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262326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25217" y="2459504"/>
            <a:ext cx="10190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 Thê Húc màu son, cong cong như con tôm, dẫn vào đền Ngọc Sơn.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409</Words>
  <Application>Microsoft Office PowerPoint</Application>
  <PresentationFormat>Widescreen</PresentationFormat>
  <Paragraphs>67</Paragraphs>
  <Slides>22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Microsoft YaHei</vt:lpstr>
      <vt:lpstr>SimSun</vt:lpstr>
      <vt:lpstr>Arial</vt:lpstr>
      <vt:lpstr>Arial-Rounded</vt:lpstr>
      <vt:lpstr>Calibri</vt:lpstr>
      <vt:lpstr>DFPOP1-W9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92</cp:revision>
  <dcterms:created xsi:type="dcterms:W3CDTF">2021-06-19T10:18:58Z</dcterms:created>
  <dcterms:modified xsi:type="dcterms:W3CDTF">2025-04-20T04:15:57Z</dcterms:modified>
</cp:coreProperties>
</file>