
<file path=[Content_Types].xml><?xml version="1.0" encoding="utf-8"?>
<Types xmlns="http://schemas.openxmlformats.org/package/2006/content-types">
  <Default Extension="png" ContentType="image/png"/>
  <Default Extension="tmp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</p:sldMasterIdLst>
  <p:notesMasterIdLst>
    <p:notesMasterId r:id="rId20"/>
  </p:notesMasterIdLst>
  <p:sldIdLst>
    <p:sldId id="558" r:id="rId3"/>
    <p:sldId id="559" r:id="rId4"/>
    <p:sldId id="263" r:id="rId5"/>
    <p:sldId id="554" r:id="rId6"/>
    <p:sldId id="555" r:id="rId7"/>
    <p:sldId id="277" r:id="rId8"/>
    <p:sldId id="549" r:id="rId9"/>
    <p:sldId id="545" r:id="rId10"/>
    <p:sldId id="556" r:id="rId11"/>
    <p:sldId id="550" r:id="rId12"/>
    <p:sldId id="296" r:id="rId13"/>
    <p:sldId id="552" r:id="rId14"/>
    <p:sldId id="298" r:id="rId15"/>
    <p:sldId id="553" r:id="rId16"/>
    <p:sldId id="548" r:id="rId17"/>
    <p:sldId id="300" r:id="rId18"/>
    <p:sldId id="30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66FF"/>
    <a:srgbClr val="CCEC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4" autoAdjust="0"/>
    <p:restoredTop sz="94660"/>
  </p:normalViewPr>
  <p:slideViewPr>
    <p:cSldViewPr snapToGrid="0">
      <p:cViewPr varScale="1">
        <p:scale>
          <a:sx n="87" d="100"/>
          <a:sy n="87" d="100"/>
        </p:scale>
        <p:origin x="499" y="5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12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791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2247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9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8" y="3113690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6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4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8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5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6" y="6322746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8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1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8" y="1879378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2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4" y="4825114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8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163589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8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8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2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2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8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8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8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1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4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67520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8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5" y="2706024"/>
            <a:ext cx="3404231" cy="6774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8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8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4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470F18D-3290-4F7A-B497-F2F226AE6E6A}" type="datetimeFigureOut">
              <a:rPr lang="en-US" smtClean="0"/>
              <a:pPr/>
              <a:t>4/20/2025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87F7BBB-07B0-4BA7-A934-658DFB689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41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1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4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1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4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1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8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8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1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1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80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4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80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4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1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3" r:id="rId18"/>
    <p:sldLayoutId id="2147483712" r:id="rId19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tmp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191409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186" y="526552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1490141" y="2352320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31092" y="2649218"/>
            <a:ext cx="8020035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Trong bài bé nhìn thấy vầng dương đẹp như thế nào 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31" y="2529074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1810907" y="4292771"/>
            <a:ext cx="5412219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Bé nhìn thấy v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ầ</a:t>
            </a:r>
            <a:r>
              <a:rPr lang="vi-VN" sz="2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ng dương rực đỏ.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16" name="Picture 13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064" y="659581"/>
            <a:ext cx="15875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7957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186" y="526552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1490141" y="2352320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70" y="2792050"/>
            <a:ext cx="7202809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>
                <a:latin typeface="Times New Roman" panose="02020603050405020304" pitchFamily="18" charset="0"/>
                <a:cs typeface="Times New Roman" panose="02020603050405020304" pitchFamily="18" charset="0"/>
              </a:rPr>
              <a:t>Nắng ban mai được tả như thế nào 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31" y="2529074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FE3B93-F3DA-46AD-B1C4-F9600F526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1"/>
            <a:ext cx="406400" cy="40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1071563" y="4499841"/>
            <a:ext cx="10048874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latin typeface="Times New Roman" pitchFamily="18" charset="0"/>
                <a:cs typeface="Times New Roman" pitchFamily="18" charset="0"/>
              </a:rPr>
              <a:t>Nắng ban mai hiền hoà, như những dải lụa tơ vàng óng, như con sóng dập dờn trên đổng lúa xanh.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01" y="1612961"/>
            <a:ext cx="10058400" cy="26239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8254" y="537067"/>
            <a:ext cx="9546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i="1">
                <a:solidFill>
                  <a:srgbClr val="FF0000"/>
                </a:solidFill>
              </a:rPr>
              <a:t>3. </a:t>
            </a:r>
            <a:r>
              <a:rPr lang="en-US" sz="2800"/>
              <a:t>Đ</a:t>
            </a:r>
            <a:r>
              <a:rPr lang="vi-VN" sz="2800"/>
              <a:t>àn chiền ch</a:t>
            </a:r>
            <a:r>
              <a:rPr lang="en-US" sz="2800">
                <a:latin typeface="Arial" pitchFamily="34" charset="0"/>
                <a:cs typeface="Arial" pitchFamily="34" charset="0"/>
              </a:rPr>
              <a:t>iệ</a:t>
            </a:r>
            <a:r>
              <a:rPr lang="vi-VN" sz="2800"/>
              <a:t>n và lũ châu chấu làm gì trên cánh đ</a:t>
            </a:r>
            <a:r>
              <a:rPr lang="en-US" sz="2800">
                <a:latin typeface="Arial" pitchFamily="34" charset="0"/>
                <a:cs typeface="Arial" pitchFamily="34" charset="0"/>
              </a:rPr>
              <a:t>ồ</a:t>
            </a:r>
            <a:r>
              <a:rPr lang="vi-VN" sz="2800"/>
              <a:t>ng?</a:t>
            </a:r>
            <a:endParaRPr lang="en-US" sz="2800"/>
          </a:p>
        </p:txBody>
      </p:sp>
      <p:sp>
        <p:nvSpPr>
          <p:cNvPr id="4" name="Rectangle 3"/>
          <p:cNvSpPr/>
          <p:nvPr/>
        </p:nvSpPr>
        <p:spPr>
          <a:xfrm>
            <a:off x="1438625" y="4518951"/>
            <a:ext cx="36884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/>
              <a:t>bay quanh và hót tích ri tích rích</a:t>
            </a:r>
            <a:endParaRPr lang="en-US" sz="2800"/>
          </a:p>
        </p:txBody>
      </p:sp>
      <p:sp>
        <p:nvSpPr>
          <p:cNvPr id="5" name="Rectangle 4"/>
          <p:cNvSpPr/>
          <p:nvPr/>
        </p:nvSpPr>
        <p:spPr>
          <a:xfrm>
            <a:off x="6230723" y="4734394"/>
            <a:ext cx="3720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/>
              <a:t>đu cỏ uống sương rơi</a:t>
            </a:r>
            <a:r>
              <a:rPr lang="vi-VN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93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>
            <a:extLst>
              <a:ext uri="{FF2B5EF4-FFF2-40B4-BE49-F238E27FC236}">
                <a16:creationId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967271" y="2359030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1095595" y="2532033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>
            <a:off x="2289160" y="2553698"/>
            <a:ext cx="7980844" cy="76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vi-VN" sz="2800">
                <a:latin typeface="+mj-lt"/>
              </a:rPr>
              <a:t>Theo em, vì sao bé ngân nga hát giữa cánh đ</a:t>
            </a:r>
            <a:r>
              <a:rPr lang="en-US" sz="2800">
                <a:latin typeface="+mj-lt"/>
              </a:rPr>
              <a:t>ồ</a:t>
            </a:r>
            <a:r>
              <a:rPr lang="vi-VN" sz="2800">
                <a:latin typeface="+mj-lt"/>
              </a:rPr>
              <a:t>ng?</a:t>
            </a:r>
            <a:endParaRPr lang="en-US" sz="2800" kern="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2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5" y="448890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1937265" y="4322790"/>
            <a:ext cx="8910843" cy="131601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latin typeface="+mj-lt"/>
              </a:rPr>
              <a:t>Bé ngàn nga hát khẽ bởi vì bé cảm thấy cánh đổng quê hương thật là đẹp, bé cảm thấy hạnh phúc trong lòng</a:t>
            </a:r>
            <a:endParaRPr lang="zh-CN" altLang="en-US" sz="2800" dirty="0">
              <a:solidFill>
                <a:schemeClr val="bg1"/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5097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856094" y="13648"/>
            <a:ext cx="3138985" cy="120100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10487" y="2576946"/>
            <a:ext cx="6621440" cy="10667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50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Học thuộc lòng </a:t>
            </a:r>
            <a:endParaRPr lang="en-US" sz="15000" b="1" cap="none" spc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pSp>
        <p:nvGrpSpPr>
          <p:cNvPr id="5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4"/>
            <a:ext cx="11622831" cy="3581011"/>
            <a:chOff x="-53293" y="2190760"/>
            <a:chExt cx="9211855" cy="2951064"/>
          </a:xfrm>
        </p:grpSpPr>
        <p:pic>
          <p:nvPicPr>
            <p:cNvPr id="6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7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8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46096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1549" y="866643"/>
            <a:ext cx="1828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Bé theo mẹ 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14805" y="866643"/>
            <a:ext cx="2032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ra đồng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0210" y="1488955"/>
            <a:ext cx="2235200" cy="390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Vầng dương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2049" y="1416666"/>
            <a:ext cx="1668306" cy="535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lên rực đỏ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2400" y="1847041"/>
            <a:ext cx="2133600" cy="413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Muôn vàn 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26163" y="1847041"/>
            <a:ext cx="3523500" cy="4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kim cương nhỏ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1415" y="2286897"/>
            <a:ext cx="2373195" cy="4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Lấp lánh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9843" y="2243501"/>
            <a:ext cx="5065405" cy="482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ngọn cỏ hoa.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6291" y="3231309"/>
            <a:ext cx="2148655" cy="457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Nắng ban mai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50707" y="3282212"/>
            <a:ext cx="3454400" cy="424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hiền hòa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66651" y="3758808"/>
            <a:ext cx="1828800" cy="457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Tung lụa tơ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5154" y="3775866"/>
            <a:ext cx="2211302" cy="423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 vàng óng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00915" y="4354060"/>
            <a:ext cx="1661995" cy="457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Trải lên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38448" y="4931074"/>
            <a:ext cx="4876800" cy="457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muôn con sóng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06291" y="4931071"/>
            <a:ext cx="1763595" cy="457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Dập dờn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39759" y="4347133"/>
            <a:ext cx="2528064" cy="457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đồng lúa xanh.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38399" y="947871"/>
            <a:ext cx="2674043" cy="462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prstClr val="black"/>
                </a:solidFill>
              </a:rPr>
              <a:t>Đàn chiền chiện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107605" y="937722"/>
            <a:ext cx="1723479" cy="543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prstClr val="black"/>
                </a:solidFill>
              </a:rPr>
              <a:t>bay lượn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69205" y="1980392"/>
            <a:ext cx="2553629" cy="535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prstClr val="black"/>
                </a:solidFill>
              </a:rPr>
              <a:t>Lũ châu chấu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16323" y="1454989"/>
            <a:ext cx="2805154" cy="456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prstClr val="black"/>
                </a:solidFill>
              </a:rPr>
              <a:t>tích ri tích rích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82669" y="1500429"/>
            <a:ext cx="732115" cy="413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prstClr val="black"/>
                </a:solidFill>
              </a:rPr>
              <a:t>Hót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866508" y="1981911"/>
            <a:ext cx="2862997" cy="4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prstClr val="black"/>
                </a:solidFill>
              </a:rPr>
              <a:t>tinh nghịch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679354" y="2416378"/>
            <a:ext cx="1560395" cy="4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prstClr val="black"/>
                </a:solidFill>
              </a:rPr>
              <a:t>Đu cỏ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801054" y="2416377"/>
            <a:ext cx="4778988" cy="4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prstClr val="black"/>
                </a:solidFill>
              </a:rPr>
              <a:t>uống sương rơi.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736125" y="3323102"/>
            <a:ext cx="2354997" cy="457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prstClr val="black"/>
                </a:solidFill>
              </a:rPr>
              <a:t>Sóng xanh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328017" y="3323102"/>
            <a:ext cx="2725003" cy="424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prstClr val="black"/>
                </a:solidFill>
              </a:rPr>
              <a:t>cuộn chân trời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785820" y="3896857"/>
            <a:ext cx="2321785" cy="457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prstClr val="black"/>
                </a:solidFill>
              </a:rPr>
              <a:t>Cánh đồng như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107605" y="3877438"/>
            <a:ext cx="1657821" cy="423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prstClr val="black"/>
                </a:solidFill>
              </a:rPr>
              <a:t>tranh vẽ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7" name="Google Shape;386;p32">
            <a:extLst>
              <a:ext uri="{FF2B5EF4-FFF2-40B4-BE49-F238E27FC236}">
                <a16:creationId xmlns:a16="http://schemas.microsoft.com/office/drawing/2014/main" id="{8A82FDD3-03E5-4D5C-A48E-7C045179A9E2}"/>
              </a:ext>
            </a:extLst>
          </p:cNvPr>
          <p:cNvSpPr txBox="1">
            <a:spLocks/>
          </p:cNvSpPr>
          <p:nvPr/>
        </p:nvSpPr>
        <p:spPr>
          <a:xfrm>
            <a:off x="3251077" y="0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ĐỒNG QUÊ EM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26267" y="4469409"/>
            <a:ext cx="1194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</a:rPr>
              <a:t>hát khẽ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0978" y="4407854"/>
            <a:ext cx="2225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Bé ngân nga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08557" y="4942006"/>
            <a:ext cx="2483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</a:rPr>
              <a:t>Trong hương lúa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22834" y="4942006"/>
            <a:ext cx="1981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</a:rPr>
              <a:t>mênh mông 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07562" y="5556739"/>
            <a:ext cx="287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Bùi Minh Huế</a:t>
            </a:r>
          </a:p>
        </p:txBody>
      </p:sp>
    </p:spTree>
    <p:extLst>
      <p:ext uri="{BB962C8B-B14F-4D97-AF65-F5344CB8AC3E}">
        <p14:creationId xmlns:p14="http://schemas.microsoft.com/office/powerpoint/2010/main" val="11606143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1" grpId="0"/>
      <p:bldP spid="14" grpId="0"/>
      <p:bldP spid="17" grpId="0"/>
      <p:bldP spid="19" grpId="0"/>
      <p:bldP spid="21" grpId="0"/>
      <p:bldP spid="25" grpId="0"/>
      <p:bldP spid="27" grpId="0"/>
      <p:bldP spid="29" grpId="0"/>
      <p:bldP spid="32" grpId="0"/>
      <p:bldP spid="34" grpId="0"/>
      <p:bldP spid="36" grpId="0"/>
      <p:bldP spid="3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80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9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1790476" y="488016"/>
            <a:ext cx="8117285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88585" y="252315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sp>
        <p:nvSpPr>
          <p:cNvPr id="2" name="Rectangle 1"/>
          <p:cNvSpPr/>
          <p:nvPr/>
        </p:nvSpPr>
        <p:spPr>
          <a:xfrm>
            <a:off x="1316182" y="2228671"/>
            <a:ext cx="554181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>
                <a:solidFill>
                  <a:srgbClr val="FF0000"/>
                </a:solidFill>
              </a:rPr>
              <a:t>1</a:t>
            </a:r>
            <a:r>
              <a:rPr lang="vi-VN" sz="2800"/>
              <a:t>. Tìm trong bài từ ngữ:</a:t>
            </a:r>
            <a:endParaRPr lang="en-US" sz="2800" b="1"/>
          </a:p>
          <a:p>
            <a:pPr lvl="0">
              <a:lnSpc>
                <a:spcPct val="150000"/>
              </a:lnSpc>
            </a:pPr>
            <a:r>
              <a:rPr lang="en-US" sz="2800"/>
              <a:t>a.</a:t>
            </a:r>
            <a:r>
              <a:rPr lang="vi-VN" sz="2800"/>
              <a:t>chỉ màu sắc của mặt trời</a:t>
            </a:r>
            <a:endParaRPr lang="en-US" sz="2800"/>
          </a:p>
          <a:p>
            <a:pPr lvl="0">
              <a:lnSpc>
                <a:spcPct val="150000"/>
              </a:lnSpc>
            </a:pPr>
            <a:r>
              <a:rPr lang="en-US" sz="2800"/>
              <a:t>b.</a:t>
            </a:r>
            <a:r>
              <a:rPr lang="vi-VN" sz="2800"/>
              <a:t>chỉ màu sắc của ánh nắng</a:t>
            </a:r>
            <a:endParaRPr lang="en-US" sz="2800"/>
          </a:p>
          <a:p>
            <a:pPr lvl="0">
              <a:lnSpc>
                <a:spcPct val="150000"/>
              </a:lnSpc>
            </a:pPr>
            <a:r>
              <a:rPr lang="en-US" sz="2800"/>
              <a:t>c.</a:t>
            </a:r>
            <a:r>
              <a:rPr lang="vi-VN" sz="2800"/>
              <a:t>chỉ màu sắc của đ</a:t>
            </a:r>
            <a:r>
              <a:rPr lang="en-US" sz="2800"/>
              <a:t>ồ</a:t>
            </a:r>
            <a:r>
              <a:rPr lang="vi-VN" sz="2800"/>
              <a:t>ng lúa</a:t>
            </a:r>
            <a:endParaRPr lang="en-US" sz="2800"/>
          </a:p>
        </p:txBody>
      </p:sp>
      <p:sp>
        <p:nvSpPr>
          <p:cNvPr id="5" name="Rectangle 4"/>
          <p:cNvSpPr/>
          <p:nvPr/>
        </p:nvSpPr>
        <p:spPr>
          <a:xfrm>
            <a:off x="5819321" y="2690336"/>
            <a:ext cx="1503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i="1">
                <a:solidFill>
                  <a:srgbClr val="FF0000"/>
                </a:solidFill>
              </a:rPr>
              <a:t>đỏ rực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7939" y="3338432"/>
            <a:ext cx="1869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i="1">
                <a:solidFill>
                  <a:schemeClr val="accent2">
                    <a:lumMod val="75000"/>
                  </a:schemeClr>
                </a:solidFill>
              </a:rPr>
              <a:t>vàng óng</a:t>
            </a:r>
            <a:endParaRPr lang="en-US" sz="32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82907" y="3923207"/>
            <a:ext cx="1249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i="1">
                <a:solidFill>
                  <a:srgbClr val="00B050"/>
                </a:solidFill>
              </a:rPr>
              <a:t>xanh</a:t>
            </a:r>
            <a:r>
              <a:rPr lang="vi-VN" i="1"/>
              <a:t>.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482" y="1663151"/>
            <a:ext cx="3183348" cy="20543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973" y="1649907"/>
            <a:ext cx="3328366" cy="2216224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117" y="1663151"/>
            <a:ext cx="3663083" cy="223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19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1790476" y="488016"/>
            <a:ext cx="8117285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88585" y="252315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sp>
        <p:nvSpPr>
          <p:cNvPr id="21" name="Google Shape;792;p36">
            <a:extLst>
              <a:ext uri="{FF2B5EF4-FFF2-40B4-BE49-F238E27FC236}">
                <a16:creationId xmlns:a16="http://schemas.microsoft.com/office/drawing/2014/main" id="{C0F61090-E16C-421A-93D2-92BC9E9B06A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76874" y="1441937"/>
            <a:ext cx="9344487" cy="108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vi-VN" sz="2800" i="1">
                <a:solidFill>
                  <a:srgbClr val="FF0000"/>
                </a:solidFill>
              </a:rPr>
              <a:t>2</a:t>
            </a:r>
            <a:r>
              <a:rPr lang="vi-VN" sz="2800" i="1"/>
              <a:t>. </a:t>
            </a:r>
            <a:r>
              <a:rPr lang="vi-VN" sz="2800"/>
              <a:t>Tìm thêm từ ngữ t</a:t>
            </a:r>
            <a:r>
              <a:rPr lang="en-US" sz="2800"/>
              <a:t>ả</a:t>
            </a:r>
            <a:r>
              <a:rPr lang="vi-VN" sz="2800"/>
              <a:t> mặt trời, ánh nắng, đ</a:t>
            </a:r>
            <a:r>
              <a:rPr lang="en-US" sz="2800"/>
              <a:t>ồ</a:t>
            </a:r>
            <a:r>
              <a:rPr lang="vi-VN" sz="2800"/>
              <a:t>ng lúa.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479" y="2397440"/>
            <a:ext cx="6059110" cy="351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26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706941" y="2343428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1+ 2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243610" y="1041468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CÁNH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ĐỒNG QUÊ EM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3E2267E-5488-4A55-A290-AD4AB3E9BB39}"/>
              </a:ext>
            </a:extLst>
          </p:cNvPr>
          <p:cNvSpPr txBox="1"/>
          <p:nvPr/>
        </p:nvSpPr>
        <p:spPr>
          <a:xfrm>
            <a:off x="1206398" y="92233"/>
            <a:ext cx="5885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7" name="Google Shape;378;p32">
            <a:extLst>
              <a:ext uri="{FF2B5EF4-FFF2-40B4-BE49-F238E27FC236}">
                <a16:creationId xmlns:a16="http://schemas.microsoft.com/office/drawing/2014/main" id="{E11E78E0-F5CE-47FE-8A12-693C6680D16B}"/>
              </a:ext>
            </a:extLst>
          </p:cNvPr>
          <p:cNvGrpSpPr/>
          <p:nvPr/>
        </p:nvGrpSpPr>
        <p:grpSpPr>
          <a:xfrm>
            <a:off x="2508412" y="35145"/>
            <a:ext cx="7693187" cy="1266841"/>
            <a:chOff x="603225" y="2182575"/>
            <a:chExt cx="2577800" cy="424450"/>
          </a:xfrm>
        </p:grpSpPr>
        <p:sp>
          <p:nvSpPr>
            <p:cNvPr id="28" name="Google Shape;379;p32">
              <a:extLst>
                <a:ext uri="{FF2B5EF4-FFF2-40B4-BE49-F238E27FC236}">
                  <a16:creationId xmlns:a16="http://schemas.microsoft.com/office/drawing/2014/main" id="{9BC0BB4A-48CC-4B3A-8524-A4B32DA3E522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80;p32">
              <a:extLst>
                <a:ext uri="{FF2B5EF4-FFF2-40B4-BE49-F238E27FC236}">
                  <a16:creationId xmlns:a16="http://schemas.microsoft.com/office/drawing/2014/main" id="{9966CD12-A9DA-4DB6-886C-55FE78293B4C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81;p32">
              <a:extLst>
                <a:ext uri="{FF2B5EF4-FFF2-40B4-BE49-F238E27FC236}">
                  <a16:creationId xmlns:a16="http://schemas.microsoft.com/office/drawing/2014/main" id="{2B2A8A97-0202-4FA3-A581-A6FC71D1CC87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" name="Google Shape;386;p32">
            <a:extLst>
              <a:ext uri="{FF2B5EF4-FFF2-40B4-BE49-F238E27FC236}">
                <a16:creationId xmlns:a16="http://schemas.microsoft.com/office/drawing/2014/main" id="{8A82FDD3-03E5-4D5C-A48E-7C045179A9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04813" y="56987"/>
            <a:ext cx="7070400" cy="108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ĐỒNG QUÊ EM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BA41D5F-1617-478D-B34C-8A419333259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1"/>
            <a:ext cx="406400" cy="40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0504"/>
            <a:ext cx="12192000" cy="53074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64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573"/>
            <a:ext cx="12192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25810D4-4446-491C-B73C-1317B2A1D394}"/>
              </a:ext>
            </a:extLst>
          </p:cNvPr>
          <p:cNvSpPr/>
          <p:nvPr/>
        </p:nvSpPr>
        <p:spPr>
          <a:xfrm>
            <a:off x="6096000" y="5874027"/>
            <a:ext cx="369735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MẪU</a:t>
            </a:r>
          </a:p>
        </p:txBody>
      </p:sp>
    </p:spTree>
    <p:extLst>
      <p:ext uri="{BB962C8B-B14F-4D97-AF65-F5344CB8AC3E}">
        <p14:creationId xmlns:p14="http://schemas.microsoft.com/office/powerpoint/2010/main" val="303628014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573"/>
            <a:ext cx="12192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25810D4-4446-491C-B73C-1317B2A1D394}"/>
              </a:ext>
            </a:extLst>
          </p:cNvPr>
          <p:cNvSpPr/>
          <p:nvPr/>
        </p:nvSpPr>
        <p:spPr>
          <a:xfrm>
            <a:off x="4353338" y="6080775"/>
            <a:ext cx="560567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31655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4203151" y="2419521"/>
            <a:ext cx="2966800" cy="77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chiện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80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9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88" name="Google Shape;1686;p48">
            <a:extLst>
              <a:ext uri="{FF2B5EF4-FFF2-40B4-BE49-F238E27FC236}">
                <a16:creationId xmlns:a16="http://schemas.microsoft.com/office/drawing/2014/main" id="{000419CB-DAA0-491E-94E1-E0C9517F87CC}"/>
              </a:ext>
            </a:extLst>
          </p:cNvPr>
          <p:cNvSpPr txBox="1">
            <a:spLocks/>
          </p:cNvSpPr>
          <p:nvPr/>
        </p:nvSpPr>
        <p:spPr>
          <a:xfrm>
            <a:off x="3342598" y="3473023"/>
            <a:ext cx="4449866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>
                <a:latin typeface="Times New Roman" panose="02020603050405020304" pitchFamily="18" charset="0"/>
                <a:cs typeface="Times New Roman" panose="02020603050405020304" pitchFamily="18" charset="0"/>
              </a:rPr>
              <a:t>tích ri tích rích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Google Shape;1686;p48">
            <a:extLst>
              <a:ext uri="{FF2B5EF4-FFF2-40B4-BE49-F238E27FC236}">
                <a16:creationId xmlns:a16="http://schemas.microsoft.com/office/drawing/2014/main" id="{DEA9B0AC-08DD-40E6-9768-154CB99817CF}"/>
              </a:ext>
            </a:extLst>
          </p:cNvPr>
          <p:cNvSpPr txBox="1">
            <a:spLocks/>
          </p:cNvSpPr>
          <p:nvPr/>
        </p:nvSpPr>
        <p:spPr>
          <a:xfrm>
            <a:off x="3949194" y="4599340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874099-9C1F-43A7-BCB2-5975B872F399}"/>
              </a:ext>
            </a:extLst>
          </p:cNvPr>
          <p:cNvCxnSpPr/>
          <p:nvPr/>
        </p:nvCxnSpPr>
        <p:spPr>
          <a:xfrm>
            <a:off x="4335958" y="3019235"/>
            <a:ext cx="284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6A025D1-49ED-401F-B035-76398F5140D9}"/>
              </a:ext>
            </a:extLst>
          </p:cNvPr>
          <p:cNvCxnSpPr>
            <a:cxnSpLocks/>
          </p:cNvCxnSpPr>
          <p:nvPr/>
        </p:nvCxnSpPr>
        <p:spPr>
          <a:xfrm>
            <a:off x="5189940" y="5375740"/>
            <a:ext cx="647489" cy="0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300407" y="829179"/>
            <a:ext cx="7693187" cy="1266841"/>
            <a:chOff x="2300407" y="829179"/>
            <a:chExt cx="7693187" cy="1266841"/>
          </a:xfrm>
        </p:grpSpPr>
        <p:grpSp>
          <p:nvGrpSpPr>
            <p:cNvPr id="100" name="Google Shape;378;p32">
              <a:extLst>
                <a:ext uri="{FF2B5EF4-FFF2-40B4-BE49-F238E27FC236}">
                  <a16:creationId xmlns:a16="http://schemas.microsoft.com/office/drawing/2014/main" id="{926121A4-5C1A-48FF-977D-84092DAEFBFF}"/>
                </a:ext>
              </a:extLst>
            </p:cNvPr>
            <p:cNvGrpSpPr/>
            <p:nvPr/>
          </p:nvGrpSpPr>
          <p:grpSpPr>
            <a:xfrm>
              <a:off x="2300407" y="829179"/>
              <a:ext cx="7693187" cy="1266841"/>
              <a:chOff x="603225" y="2182575"/>
              <a:chExt cx="2577800" cy="424450"/>
            </a:xfrm>
          </p:grpSpPr>
          <p:sp>
            <p:nvSpPr>
              <p:cNvPr id="101" name="Google Shape;379;p32">
                <a:extLst>
                  <a:ext uri="{FF2B5EF4-FFF2-40B4-BE49-F238E27FC236}">
                    <a16:creationId xmlns:a16="http://schemas.microsoft.com/office/drawing/2014/main" id="{31190D26-AB75-4A5B-8AA6-89C532CCE3F9}"/>
                  </a:ext>
                </a:extLst>
              </p:cNvPr>
              <p:cNvSpPr/>
              <p:nvPr/>
            </p:nvSpPr>
            <p:spPr>
              <a:xfrm>
                <a:off x="603225" y="2317450"/>
                <a:ext cx="2577800" cy="191900"/>
              </a:xfrm>
              <a:custGeom>
                <a:avLst/>
                <a:gdLst/>
                <a:ahLst/>
                <a:cxnLst/>
                <a:rect l="l" t="t" r="r" b="b"/>
                <a:pathLst>
                  <a:path w="103112" h="7676" extrusionOk="0">
                    <a:moveTo>
                      <a:pt x="68689" y="0"/>
                    </a:moveTo>
                    <a:cubicBezTo>
                      <a:pt x="68006" y="0"/>
                      <a:pt x="67325" y="39"/>
                      <a:pt x="66659" y="122"/>
                    </a:cubicBezTo>
                    <a:cubicBezTo>
                      <a:pt x="65933" y="183"/>
                      <a:pt x="64838" y="202"/>
                      <a:pt x="63559" y="202"/>
                    </a:cubicBezTo>
                    <a:cubicBezTo>
                      <a:pt x="61490" y="202"/>
                      <a:pt x="58940" y="153"/>
                      <a:pt x="56701" y="153"/>
                    </a:cubicBezTo>
                    <a:cubicBezTo>
                      <a:pt x="55317" y="153"/>
                      <a:pt x="54051" y="172"/>
                      <a:pt x="53091" y="233"/>
                    </a:cubicBezTo>
                    <a:cubicBezTo>
                      <a:pt x="52810" y="253"/>
                      <a:pt x="52614" y="261"/>
                      <a:pt x="52472" y="261"/>
                    </a:cubicBezTo>
                    <a:cubicBezTo>
                      <a:pt x="51814" y="261"/>
                      <a:pt x="52362" y="85"/>
                      <a:pt x="51205" y="85"/>
                    </a:cubicBezTo>
                    <a:cubicBezTo>
                      <a:pt x="50650" y="85"/>
                      <a:pt x="48580" y="122"/>
                      <a:pt x="45770" y="159"/>
                    </a:cubicBezTo>
                    <a:cubicBezTo>
                      <a:pt x="34074" y="411"/>
                      <a:pt x="26612" y="643"/>
                      <a:pt x="23595" y="643"/>
                    </a:cubicBezTo>
                    <a:cubicBezTo>
                      <a:pt x="22636" y="643"/>
                      <a:pt x="22126" y="619"/>
                      <a:pt x="22072" y="566"/>
                    </a:cubicBezTo>
                    <a:cubicBezTo>
                      <a:pt x="22049" y="537"/>
                      <a:pt x="22015" y="525"/>
                      <a:pt x="21972" y="525"/>
                    </a:cubicBezTo>
                    <a:cubicBezTo>
                      <a:pt x="21774" y="525"/>
                      <a:pt x="21400" y="777"/>
                      <a:pt x="21177" y="777"/>
                    </a:cubicBezTo>
                    <a:cubicBezTo>
                      <a:pt x="21137" y="777"/>
                      <a:pt x="21102" y="769"/>
                      <a:pt x="21074" y="751"/>
                    </a:cubicBezTo>
                    <a:cubicBezTo>
                      <a:pt x="12013" y="1258"/>
                      <a:pt x="5487" y="1610"/>
                      <a:pt x="3815" y="1610"/>
                    </a:cubicBezTo>
                    <a:cubicBezTo>
                      <a:pt x="3659" y="1610"/>
                      <a:pt x="3545" y="1607"/>
                      <a:pt x="3476" y="1601"/>
                    </a:cubicBezTo>
                    <a:cubicBezTo>
                      <a:pt x="3243" y="1568"/>
                      <a:pt x="3047" y="1551"/>
                      <a:pt x="2878" y="1551"/>
                    </a:cubicBezTo>
                    <a:cubicBezTo>
                      <a:pt x="2484" y="1551"/>
                      <a:pt x="2241" y="1642"/>
                      <a:pt x="2034" y="1823"/>
                    </a:cubicBezTo>
                    <a:cubicBezTo>
                      <a:pt x="1221" y="2599"/>
                      <a:pt x="1" y="7442"/>
                      <a:pt x="925" y="7664"/>
                    </a:cubicBezTo>
                    <a:cubicBezTo>
                      <a:pt x="979" y="7672"/>
                      <a:pt x="1071" y="7675"/>
                      <a:pt x="1197" y="7675"/>
                    </a:cubicBezTo>
                    <a:cubicBezTo>
                      <a:pt x="3026" y="7675"/>
                      <a:pt x="12055" y="6926"/>
                      <a:pt x="16854" y="6926"/>
                    </a:cubicBezTo>
                    <a:cubicBezTo>
                      <a:pt x="18119" y="6926"/>
                      <a:pt x="19090" y="6978"/>
                      <a:pt x="19558" y="7109"/>
                    </a:cubicBezTo>
                    <a:cubicBezTo>
                      <a:pt x="22240" y="6905"/>
                      <a:pt x="30321" y="6242"/>
                      <a:pt x="35306" y="6242"/>
                    </a:cubicBezTo>
                    <a:cubicBezTo>
                      <a:pt x="36644" y="6242"/>
                      <a:pt x="37759" y="6290"/>
                      <a:pt x="38487" y="6407"/>
                    </a:cubicBezTo>
                    <a:cubicBezTo>
                      <a:pt x="39300" y="6074"/>
                      <a:pt x="43626" y="6000"/>
                      <a:pt x="45327" y="6000"/>
                    </a:cubicBezTo>
                    <a:cubicBezTo>
                      <a:pt x="46783" y="5990"/>
                      <a:pt x="47769" y="5986"/>
                      <a:pt x="48537" y="5986"/>
                    </a:cubicBezTo>
                    <a:cubicBezTo>
                      <a:pt x="50634" y="5986"/>
                      <a:pt x="51099" y="6020"/>
                      <a:pt x="55050" y="6074"/>
                    </a:cubicBezTo>
                    <a:cubicBezTo>
                      <a:pt x="56788" y="6074"/>
                      <a:pt x="58008" y="6074"/>
                      <a:pt x="58156" y="6037"/>
                    </a:cubicBezTo>
                    <a:cubicBezTo>
                      <a:pt x="58465" y="5944"/>
                      <a:pt x="59242" y="5903"/>
                      <a:pt x="60073" y="5903"/>
                    </a:cubicBezTo>
                    <a:cubicBezTo>
                      <a:pt x="61225" y="5903"/>
                      <a:pt x="62482" y="5982"/>
                      <a:pt x="62740" y="6111"/>
                    </a:cubicBezTo>
                    <a:cubicBezTo>
                      <a:pt x="63078" y="6286"/>
                      <a:pt x="63481" y="6341"/>
                      <a:pt x="63892" y="6341"/>
                    </a:cubicBezTo>
                    <a:cubicBezTo>
                      <a:pt x="64610" y="6341"/>
                      <a:pt x="65357" y="6173"/>
                      <a:pt x="65839" y="6173"/>
                    </a:cubicBezTo>
                    <a:cubicBezTo>
                      <a:pt x="66018" y="6173"/>
                      <a:pt x="66161" y="6196"/>
                      <a:pt x="66252" y="6259"/>
                    </a:cubicBezTo>
                    <a:cubicBezTo>
                      <a:pt x="68041" y="6144"/>
                      <a:pt x="68659" y="6018"/>
                      <a:pt x="71435" y="6018"/>
                    </a:cubicBezTo>
                    <a:cubicBezTo>
                      <a:pt x="73993" y="6018"/>
                      <a:pt x="78384" y="6125"/>
                      <a:pt x="87215" y="6444"/>
                    </a:cubicBezTo>
                    <a:lnTo>
                      <a:pt x="90283" y="6555"/>
                    </a:lnTo>
                    <a:cubicBezTo>
                      <a:pt x="90895" y="6498"/>
                      <a:pt x="91521" y="6475"/>
                      <a:pt x="92148" y="6475"/>
                    </a:cubicBezTo>
                    <a:cubicBezTo>
                      <a:pt x="94856" y="6475"/>
                      <a:pt x="97587" y="6904"/>
                      <a:pt x="99283" y="6904"/>
                    </a:cubicBezTo>
                    <a:cubicBezTo>
                      <a:pt x="100019" y="6904"/>
                      <a:pt x="100560" y="6823"/>
                      <a:pt x="100820" y="6592"/>
                    </a:cubicBezTo>
                    <a:cubicBezTo>
                      <a:pt x="101781" y="5742"/>
                      <a:pt x="103112" y="2044"/>
                      <a:pt x="102779" y="1120"/>
                    </a:cubicBezTo>
                    <a:cubicBezTo>
                      <a:pt x="102704" y="895"/>
                      <a:pt x="98934" y="805"/>
                      <a:pt x="96381" y="805"/>
                    </a:cubicBezTo>
                    <a:cubicBezTo>
                      <a:pt x="95163" y="805"/>
                      <a:pt x="94222" y="826"/>
                      <a:pt x="94091" y="861"/>
                    </a:cubicBezTo>
                    <a:cubicBezTo>
                      <a:pt x="94040" y="879"/>
                      <a:pt x="93986" y="886"/>
                      <a:pt x="93934" y="886"/>
                    </a:cubicBezTo>
                    <a:cubicBezTo>
                      <a:pt x="93761" y="886"/>
                      <a:pt x="93602" y="807"/>
                      <a:pt x="93573" y="751"/>
                    </a:cubicBezTo>
                    <a:cubicBezTo>
                      <a:pt x="93573" y="714"/>
                      <a:pt x="89802" y="492"/>
                      <a:pt x="89729" y="492"/>
                    </a:cubicBezTo>
                    <a:cubicBezTo>
                      <a:pt x="89433" y="455"/>
                      <a:pt x="86179" y="270"/>
                      <a:pt x="85884" y="270"/>
                    </a:cubicBezTo>
                    <a:cubicBezTo>
                      <a:pt x="85884" y="198"/>
                      <a:pt x="85791" y="157"/>
                      <a:pt x="85646" y="157"/>
                    </a:cubicBezTo>
                    <a:cubicBezTo>
                      <a:pt x="85566" y="157"/>
                      <a:pt x="85471" y="170"/>
                      <a:pt x="85366" y="196"/>
                    </a:cubicBezTo>
                    <a:cubicBezTo>
                      <a:pt x="84886" y="309"/>
                      <a:pt x="83003" y="357"/>
                      <a:pt x="80740" y="357"/>
                    </a:cubicBezTo>
                    <a:cubicBezTo>
                      <a:pt x="80041" y="357"/>
                      <a:pt x="79305" y="353"/>
                      <a:pt x="78563" y="344"/>
                    </a:cubicBezTo>
                    <a:cubicBezTo>
                      <a:pt x="75421" y="344"/>
                      <a:pt x="72204" y="270"/>
                      <a:pt x="71169" y="159"/>
                    </a:cubicBezTo>
                    <a:cubicBezTo>
                      <a:pt x="70357" y="57"/>
                      <a:pt x="69522" y="0"/>
                      <a:pt x="68689" y="0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380;p32">
                <a:extLst>
                  <a:ext uri="{FF2B5EF4-FFF2-40B4-BE49-F238E27FC236}">
                    <a16:creationId xmlns:a16="http://schemas.microsoft.com/office/drawing/2014/main" id="{EB208419-4119-440D-A16C-9220BAB5C848}"/>
                  </a:ext>
                </a:extLst>
              </p:cNvPr>
              <p:cNvSpPr/>
              <p:nvPr/>
            </p:nvSpPr>
            <p:spPr>
              <a:xfrm>
                <a:off x="973850" y="2427875"/>
                <a:ext cx="1943775" cy="179150"/>
              </a:xfrm>
              <a:custGeom>
                <a:avLst/>
                <a:gdLst/>
                <a:ahLst/>
                <a:cxnLst/>
                <a:rect l="l" t="t" r="r" b="b"/>
                <a:pathLst>
                  <a:path w="77751" h="7166" extrusionOk="0">
                    <a:moveTo>
                      <a:pt x="64615" y="1"/>
                    </a:moveTo>
                    <a:cubicBezTo>
                      <a:pt x="64546" y="1"/>
                      <a:pt x="64460" y="21"/>
                      <a:pt x="64367" y="68"/>
                    </a:cubicBezTo>
                    <a:cubicBezTo>
                      <a:pt x="63663" y="321"/>
                      <a:pt x="58750" y="489"/>
                      <a:pt x="55765" y="489"/>
                    </a:cubicBezTo>
                    <a:cubicBezTo>
                      <a:pt x="54833" y="489"/>
                      <a:pt x="54089" y="472"/>
                      <a:pt x="53719" y="437"/>
                    </a:cubicBezTo>
                    <a:cubicBezTo>
                      <a:pt x="53172" y="349"/>
                      <a:pt x="52625" y="303"/>
                      <a:pt x="52083" y="303"/>
                    </a:cubicBezTo>
                    <a:cubicBezTo>
                      <a:pt x="51488" y="303"/>
                      <a:pt x="50898" y="358"/>
                      <a:pt x="50318" y="474"/>
                    </a:cubicBezTo>
                    <a:cubicBezTo>
                      <a:pt x="48359" y="733"/>
                      <a:pt x="42739" y="511"/>
                      <a:pt x="40151" y="733"/>
                    </a:cubicBezTo>
                    <a:cubicBezTo>
                      <a:pt x="39958" y="751"/>
                      <a:pt x="39816" y="758"/>
                      <a:pt x="39710" y="758"/>
                    </a:cubicBezTo>
                    <a:cubicBezTo>
                      <a:pt x="39142" y="758"/>
                      <a:pt x="39581" y="548"/>
                      <a:pt x="38709" y="548"/>
                    </a:cubicBezTo>
                    <a:cubicBezTo>
                      <a:pt x="37484" y="575"/>
                      <a:pt x="26790" y="851"/>
                      <a:pt x="20802" y="851"/>
                    </a:cubicBezTo>
                    <a:cubicBezTo>
                      <a:pt x="18482" y="851"/>
                      <a:pt x="16868" y="810"/>
                      <a:pt x="16786" y="696"/>
                    </a:cubicBezTo>
                    <a:cubicBezTo>
                      <a:pt x="16773" y="665"/>
                      <a:pt x="16750" y="653"/>
                      <a:pt x="16719" y="653"/>
                    </a:cubicBezTo>
                    <a:cubicBezTo>
                      <a:pt x="16587" y="653"/>
                      <a:pt x="16313" y="873"/>
                      <a:pt x="16137" y="873"/>
                    </a:cubicBezTo>
                    <a:cubicBezTo>
                      <a:pt x="16102" y="873"/>
                      <a:pt x="16071" y="864"/>
                      <a:pt x="16046" y="844"/>
                    </a:cubicBezTo>
                    <a:cubicBezTo>
                      <a:pt x="16046" y="844"/>
                      <a:pt x="8469" y="1095"/>
                      <a:pt x="4755" y="1095"/>
                    </a:cubicBezTo>
                    <a:cubicBezTo>
                      <a:pt x="3742" y="1095"/>
                      <a:pt x="3017" y="1076"/>
                      <a:pt x="2811" y="1029"/>
                    </a:cubicBezTo>
                    <a:cubicBezTo>
                      <a:pt x="2594" y="991"/>
                      <a:pt x="2425" y="970"/>
                      <a:pt x="2288" y="970"/>
                    </a:cubicBezTo>
                    <a:cubicBezTo>
                      <a:pt x="2029" y="970"/>
                      <a:pt x="1884" y="1044"/>
                      <a:pt x="1739" y="1214"/>
                    </a:cubicBezTo>
                    <a:cubicBezTo>
                      <a:pt x="1073" y="1916"/>
                      <a:pt x="1" y="6722"/>
                      <a:pt x="703" y="6981"/>
                    </a:cubicBezTo>
                    <a:cubicBezTo>
                      <a:pt x="822" y="7012"/>
                      <a:pt x="1152" y="7024"/>
                      <a:pt x="1636" y="7024"/>
                    </a:cubicBezTo>
                    <a:cubicBezTo>
                      <a:pt x="3438" y="7024"/>
                      <a:pt x="7375" y="6855"/>
                      <a:pt x="10514" y="6855"/>
                    </a:cubicBezTo>
                    <a:cubicBezTo>
                      <a:pt x="12564" y="6855"/>
                      <a:pt x="14273" y="6927"/>
                      <a:pt x="14826" y="7166"/>
                    </a:cubicBezTo>
                    <a:cubicBezTo>
                      <a:pt x="16483" y="7055"/>
                      <a:pt x="22288" y="6615"/>
                      <a:pt x="26120" y="6615"/>
                    </a:cubicBezTo>
                    <a:cubicBezTo>
                      <a:pt x="27418" y="6615"/>
                      <a:pt x="28489" y="6665"/>
                      <a:pt x="29097" y="6796"/>
                    </a:cubicBezTo>
                    <a:cubicBezTo>
                      <a:pt x="29642" y="6539"/>
                      <a:pt x="32150" y="6474"/>
                      <a:pt x="34955" y="6474"/>
                    </a:cubicBezTo>
                    <a:cubicBezTo>
                      <a:pt x="37844" y="6474"/>
                      <a:pt x="41049" y="6543"/>
                      <a:pt x="42752" y="6543"/>
                    </a:cubicBezTo>
                    <a:cubicBezTo>
                      <a:pt x="43436" y="6543"/>
                      <a:pt x="43878" y="6532"/>
                      <a:pt x="43959" y="6500"/>
                    </a:cubicBezTo>
                    <a:cubicBezTo>
                      <a:pt x="44243" y="6376"/>
                      <a:pt x="44981" y="6320"/>
                      <a:pt x="45707" y="6320"/>
                    </a:cubicBezTo>
                    <a:cubicBezTo>
                      <a:pt x="46491" y="6320"/>
                      <a:pt x="47262" y="6385"/>
                      <a:pt x="47434" y="6500"/>
                    </a:cubicBezTo>
                    <a:cubicBezTo>
                      <a:pt x="47673" y="6656"/>
                      <a:pt x="47958" y="6707"/>
                      <a:pt x="48252" y="6707"/>
                    </a:cubicBezTo>
                    <a:cubicBezTo>
                      <a:pt x="48810" y="6707"/>
                      <a:pt x="49402" y="6525"/>
                      <a:pt x="49782" y="6525"/>
                    </a:cubicBezTo>
                    <a:cubicBezTo>
                      <a:pt x="49918" y="6525"/>
                      <a:pt x="50026" y="6548"/>
                      <a:pt x="50096" y="6611"/>
                    </a:cubicBezTo>
                    <a:lnTo>
                      <a:pt x="53313" y="6242"/>
                    </a:lnTo>
                    <a:lnTo>
                      <a:pt x="68286" y="6242"/>
                    </a:lnTo>
                    <a:cubicBezTo>
                      <a:pt x="69090" y="6094"/>
                      <a:pt x="69945" y="6048"/>
                      <a:pt x="70786" y="6048"/>
                    </a:cubicBezTo>
                    <a:cubicBezTo>
                      <a:pt x="72188" y="6048"/>
                      <a:pt x="73551" y="6176"/>
                      <a:pt x="74576" y="6176"/>
                    </a:cubicBezTo>
                    <a:cubicBezTo>
                      <a:pt x="75396" y="6176"/>
                      <a:pt x="76000" y="6094"/>
                      <a:pt x="76234" y="5798"/>
                    </a:cubicBezTo>
                    <a:cubicBezTo>
                      <a:pt x="76937" y="4874"/>
                      <a:pt x="77750" y="1103"/>
                      <a:pt x="77455" y="178"/>
                    </a:cubicBezTo>
                    <a:cubicBezTo>
                      <a:pt x="77426" y="102"/>
                      <a:pt x="77000" y="73"/>
                      <a:pt x="76377" y="73"/>
                    </a:cubicBezTo>
                    <a:cubicBezTo>
                      <a:pt x="74582" y="73"/>
                      <a:pt x="71158" y="318"/>
                      <a:pt x="70911" y="400"/>
                    </a:cubicBezTo>
                    <a:cubicBezTo>
                      <a:pt x="70874" y="425"/>
                      <a:pt x="70829" y="437"/>
                      <a:pt x="70782" y="437"/>
                    </a:cubicBezTo>
                    <a:cubicBezTo>
                      <a:pt x="70689" y="437"/>
                      <a:pt x="70590" y="388"/>
                      <a:pt x="70541" y="289"/>
                    </a:cubicBezTo>
                    <a:cubicBezTo>
                      <a:pt x="70504" y="215"/>
                      <a:pt x="64774" y="142"/>
                      <a:pt x="64774" y="105"/>
                    </a:cubicBezTo>
                    <a:cubicBezTo>
                      <a:pt x="64774" y="40"/>
                      <a:pt x="64711" y="1"/>
                      <a:pt x="64615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381;p32">
                <a:extLst>
                  <a:ext uri="{FF2B5EF4-FFF2-40B4-BE49-F238E27FC236}">
                    <a16:creationId xmlns:a16="http://schemas.microsoft.com/office/drawing/2014/main" id="{90B94524-488C-4A8F-9183-2B2BEF04EC34}"/>
                  </a:ext>
                </a:extLst>
              </p:cNvPr>
              <p:cNvSpPr/>
              <p:nvPr/>
            </p:nvSpPr>
            <p:spPr>
              <a:xfrm>
                <a:off x="961850" y="2182575"/>
                <a:ext cx="1696050" cy="207250"/>
              </a:xfrm>
              <a:custGeom>
                <a:avLst/>
                <a:gdLst/>
                <a:ahLst/>
                <a:cxnLst/>
                <a:rect l="l" t="t" r="r" b="b"/>
                <a:pathLst>
                  <a:path w="67842" h="8290" extrusionOk="0">
                    <a:moveTo>
                      <a:pt x="66961" y="1"/>
                    </a:moveTo>
                    <a:cubicBezTo>
                      <a:pt x="65549" y="1"/>
                      <a:pt x="62061" y="407"/>
                      <a:pt x="61852" y="526"/>
                    </a:cubicBezTo>
                    <a:cubicBezTo>
                      <a:pt x="61813" y="552"/>
                      <a:pt x="61769" y="564"/>
                      <a:pt x="61725" y="564"/>
                    </a:cubicBezTo>
                    <a:cubicBezTo>
                      <a:pt x="61646" y="564"/>
                      <a:pt x="61567" y="524"/>
                      <a:pt x="61520" y="452"/>
                    </a:cubicBezTo>
                    <a:cubicBezTo>
                      <a:pt x="61501" y="415"/>
                      <a:pt x="60882" y="406"/>
                      <a:pt x="60258" y="406"/>
                    </a:cubicBezTo>
                    <a:cubicBezTo>
                      <a:pt x="59634" y="406"/>
                      <a:pt x="59006" y="415"/>
                      <a:pt x="58969" y="415"/>
                    </a:cubicBezTo>
                    <a:lnTo>
                      <a:pt x="56455" y="415"/>
                    </a:lnTo>
                    <a:cubicBezTo>
                      <a:pt x="56455" y="351"/>
                      <a:pt x="56405" y="311"/>
                      <a:pt x="56326" y="311"/>
                    </a:cubicBezTo>
                    <a:cubicBezTo>
                      <a:pt x="56270" y="311"/>
                      <a:pt x="56199" y="332"/>
                      <a:pt x="56122" y="378"/>
                    </a:cubicBezTo>
                    <a:cubicBezTo>
                      <a:pt x="55434" y="706"/>
                      <a:pt x="49756" y="1062"/>
                      <a:pt x="47543" y="1062"/>
                    </a:cubicBezTo>
                    <a:cubicBezTo>
                      <a:pt x="47258" y="1062"/>
                      <a:pt x="47031" y="1056"/>
                      <a:pt x="46879" y="1044"/>
                    </a:cubicBezTo>
                    <a:cubicBezTo>
                      <a:pt x="46480" y="984"/>
                      <a:pt x="46081" y="955"/>
                      <a:pt x="45681" y="955"/>
                    </a:cubicBezTo>
                    <a:cubicBezTo>
                      <a:pt x="45082" y="955"/>
                      <a:pt x="44483" y="1021"/>
                      <a:pt x="43884" y="1154"/>
                    </a:cubicBezTo>
                    <a:cubicBezTo>
                      <a:pt x="42184" y="1487"/>
                      <a:pt x="37267" y="1339"/>
                      <a:pt x="35048" y="1598"/>
                    </a:cubicBezTo>
                    <a:cubicBezTo>
                      <a:pt x="34831" y="1628"/>
                      <a:pt x="34687" y="1640"/>
                      <a:pt x="34587" y="1640"/>
                    </a:cubicBezTo>
                    <a:cubicBezTo>
                      <a:pt x="34225" y="1640"/>
                      <a:pt x="34458" y="1484"/>
                      <a:pt x="33934" y="1484"/>
                    </a:cubicBezTo>
                    <a:cubicBezTo>
                      <a:pt x="33892" y="1484"/>
                      <a:pt x="33844" y="1485"/>
                      <a:pt x="33791" y="1487"/>
                    </a:cubicBezTo>
                    <a:cubicBezTo>
                      <a:pt x="33015" y="1487"/>
                      <a:pt x="28357" y="1709"/>
                      <a:pt x="23772" y="1857"/>
                    </a:cubicBezTo>
                    <a:cubicBezTo>
                      <a:pt x="21499" y="1912"/>
                      <a:pt x="19253" y="1949"/>
                      <a:pt x="17561" y="1949"/>
                    </a:cubicBezTo>
                    <a:cubicBezTo>
                      <a:pt x="15870" y="1949"/>
                      <a:pt x="14733" y="1912"/>
                      <a:pt x="14678" y="1820"/>
                    </a:cubicBezTo>
                    <a:cubicBezTo>
                      <a:pt x="14665" y="1789"/>
                      <a:pt x="14644" y="1777"/>
                      <a:pt x="14616" y="1777"/>
                    </a:cubicBezTo>
                    <a:cubicBezTo>
                      <a:pt x="14499" y="1777"/>
                      <a:pt x="14268" y="1997"/>
                      <a:pt x="14123" y="1997"/>
                    </a:cubicBezTo>
                    <a:cubicBezTo>
                      <a:pt x="14094" y="1997"/>
                      <a:pt x="14069" y="1988"/>
                      <a:pt x="14049" y="1968"/>
                    </a:cubicBezTo>
                    <a:cubicBezTo>
                      <a:pt x="13238" y="2024"/>
                      <a:pt x="7539" y="2228"/>
                      <a:pt x="4444" y="2228"/>
                    </a:cubicBezTo>
                    <a:cubicBezTo>
                      <a:pt x="3448" y="2228"/>
                      <a:pt x="2721" y="2207"/>
                      <a:pt x="2514" y="2153"/>
                    </a:cubicBezTo>
                    <a:cubicBezTo>
                      <a:pt x="2324" y="2102"/>
                      <a:pt x="2173" y="2077"/>
                      <a:pt x="2049" y="2077"/>
                    </a:cubicBezTo>
                    <a:cubicBezTo>
                      <a:pt x="1812" y="2077"/>
                      <a:pt x="1674" y="2168"/>
                      <a:pt x="1553" y="2338"/>
                    </a:cubicBezTo>
                    <a:cubicBezTo>
                      <a:pt x="961" y="3003"/>
                      <a:pt x="0" y="7809"/>
                      <a:pt x="629" y="8105"/>
                    </a:cubicBezTo>
                    <a:cubicBezTo>
                      <a:pt x="748" y="8138"/>
                      <a:pt x="1069" y="8150"/>
                      <a:pt x="1533" y="8150"/>
                    </a:cubicBezTo>
                    <a:cubicBezTo>
                      <a:pt x="3158" y="8150"/>
                      <a:pt x="6544" y="7995"/>
                      <a:pt x="9240" y="7995"/>
                    </a:cubicBezTo>
                    <a:cubicBezTo>
                      <a:pt x="11028" y="7995"/>
                      <a:pt x="12512" y="8063"/>
                      <a:pt x="12977" y="8290"/>
                    </a:cubicBezTo>
                    <a:cubicBezTo>
                      <a:pt x="14473" y="8177"/>
                      <a:pt x="19764" y="7676"/>
                      <a:pt x="23120" y="7676"/>
                    </a:cubicBezTo>
                    <a:cubicBezTo>
                      <a:pt x="24159" y="7676"/>
                      <a:pt x="25012" y="7724"/>
                      <a:pt x="25510" y="7846"/>
                    </a:cubicBezTo>
                    <a:cubicBezTo>
                      <a:pt x="26102" y="7513"/>
                      <a:pt x="29244" y="7439"/>
                      <a:pt x="32276" y="7439"/>
                    </a:cubicBezTo>
                    <a:cubicBezTo>
                      <a:pt x="35344" y="7403"/>
                      <a:pt x="38302" y="7403"/>
                      <a:pt x="38524" y="7329"/>
                    </a:cubicBezTo>
                    <a:cubicBezTo>
                      <a:pt x="38781" y="7190"/>
                      <a:pt x="39547" y="7115"/>
                      <a:pt x="40249" y="7115"/>
                    </a:cubicBezTo>
                    <a:cubicBezTo>
                      <a:pt x="40858" y="7115"/>
                      <a:pt x="41418" y="7171"/>
                      <a:pt x="41555" y="7292"/>
                    </a:cubicBezTo>
                    <a:cubicBezTo>
                      <a:pt x="41753" y="7424"/>
                      <a:pt x="41980" y="7469"/>
                      <a:pt x="42214" y="7469"/>
                    </a:cubicBezTo>
                    <a:cubicBezTo>
                      <a:pt x="42731" y="7469"/>
                      <a:pt x="43282" y="7246"/>
                      <a:pt x="43626" y="7246"/>
                    </a:cubicBezTo>
                    <a:cubicBezTo>
                      <a:pt x="43736" y="7246"/>
                      <a:pt x="43825" y="7269"/>
                      <a:pt x="43884" y="7329"/>
                    </a:cubicBezTo>
                    <a:cubicBezTo>
                      <a:pt x="47397" y="6774"/>
                      <a:pt x="45363" y="6922"/>
                      <a:pt x="53238" y="6663"/>
                    </a:cubicBezTo>
                    <a:cubicBezTo>
                      <a:pt x="56492" y="6552"/>
                      <a:pt x="59782" y="6441"/>
                      <a:pt x="59782" y="6441"/>
                    </a:cubicBezTo>
                    <a:cubicBezTo>
                      <a:pt x="60732" y="6201"/>
                      <a:pt x="61778" y="6151"/>
                      <a:pt x="62766" y="6151"/>
                    </a:cubicBezTo>
                    <a:cubicBezTo>
                      <a:pt x="63460" y="6151"/>
                      <a:pt x="64127" y="6175"/>
                      <a:pt x="64711" y="6175"/>
                    </a:cubicBezTo>
                    <a:cubicBezTo>
                      <a:pt x="65721" y="6175"/>
                      <a:pt x="66486" y="6102"/>
                      <a:pt x="66732" y="5702"/>
                    </a:cubicBezTo>
                    <a:cubicBezTo>
                      <a:pt x="67287" y="4778"/>
                      <a:pt x="67842" y="970"/>
                      <a:pt x="67546" y="82"/>
                    </a:cubicBezTo>
                    <a:cubicBezTo>
                      <a:pt x="67524" y="25"/>
                      <a:pt x="67304" y="1"/>
                      <a:pt x="66961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4" name="Google Shape;386;p32">
              <a:extLst>
                <a:ext uri="{FF2B5EF4-FFF2-40B4-BE49-F238E27FC236}">
                  <a16:creationId xmlns:a16="http://schemas.microsoft.com/office/drawing/2014/main" id="{7D76E32D-C560-4ACA-947B-AC36318F8724}"/>
                </a:ext>
              </a:extLst>
            </p:cNvPr>
            <p:cNvSpPr txBox="1">
              <a:spLocks/>
            </p:cNvSpPr>
            <p:nvPr/>
          </p:nvSpPr>
          <p:spPr>
            <a:xfrm>
              <a:off x="2396808" y="851021"/>
              <a:ext cx="7070400" cy="108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0" indent="0"/>
              <a:r>
                <a:rPr lang="en-US" sz="4000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ĐỌC TỪ KHÓ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106404" y="4127529"/>
            <a:ext cx="514034" cy="106740"/>
            <a:chOff x="6107535" y="4074160"/>
            <a:chExt cx="514034" cy="106739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3AF2B3E-1169-44C1-B1E4-693E79C15545}"/>
                </a:ext>
              </a:extLst>
            </p:cNvPr>
            <p:cNvCxnSpPr>
              <a:cxnSpLocks/>
            </p:cNvCxnSpPr>
            <p:nvPr/>
          </p:nvCxnSpPr>
          <p:spPr>
            <a:xfrm>
              <a:off x="6107535" y="4074160"/>
              <a:ext cx="495089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3AF2B3E-1169-44C1-B1E4-693E79C15545}"/>
                </a:ext>
              </a:extLst>
            </p:cNvPr>
            <p:cNvCxnSpPr>
              <a:cxnSpLocks/>
            </p:cNvCxnSpPr>
            <p:nvPr/>
          </p:nvCxnSpPr>
          <p:spPr>
            <a:xfrm>
              <a:off x="6164759" y="4180899"/>
              <a:ext cx="456810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3AF2B3E-1169-44C1-B1E4-693E79C15545}"/>
              </a:ext>
            </a:extLst>
          </p:cNvPr>
          <p:cNvCxnSpPr>
            <a:cxnSpLocks/>
          </p:cNvCxnSpPr>
          <p:nvPr/>
        </p:nvCxnSpPr>
        <p:spPr>
          <a:xfrm>
            <a:off x="4985769" y="4151865"/>
            <a:ext cx="2616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3AF2B3E-1169-44C1-B1E4-693E79C15545}"/>
              </a:ext>
            </a:extLst>
          </p:cNvPr>
          <p:cNvCxnSpPr>
            <a:cxnSpLocks/>
          </p:cNvCxnSpPr>
          <p:nvPr/>
        </p:nvCxnSpPr>
        <p:spPr>
          <a:xfrm>
            <a:off x="6187551" y="4151076"/>
            <a:ext cx="2816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C874099-9C1F-43A7-BCB2-5975B872F399}"/>
              </a:ext>
            </a:extLst>
          </p:cNvPr>
          <p:cNvCxnSpPr/>
          <p:nvPr/>
        </p:nvCxnSpPr>
        <p:spPr>
          <a:xfrm>
            <a:off x="5901534" y="3071925"/>
            <a:ext cx="284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4886280" y="3071925"/>
            <a:ext cx="436880" cy="132159"/>
            <a:chOff x="6641889" y="3295990"/>
            <a:chExt cx="436880" cy="108509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C874099-9C1F-43A7-BCB2-5975B872F399}"/>
                </a:ext>
              </a:extLst>
            </p:cNvPr>
            <p:cNvCxnSpPr/>
            <p:nvPr/>
          </p:nvCxnSpPr>
          <p:spPr>
            <a:xfrm>
              <a:off x="6641889" y="3295990"/>
              <a:ext cx="436880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C874099-9C1F-43A7-BCB2-5975B872F399}"/>
                </a:ext>
              </a:extLst>
            </p:cNvPr>
            <p:cNvCxnSpPr/>
            <p:nvPr/>
          </p:nvCxnSpPr>
          <p:spPr>
            <a:xfrm>
              <a:off x="6650507" y="3404499"/>
              <a:ext cx="42826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6431962" y="3118258"/>
            <a:ext cx="436880" cy="108509"/>
            <a:chOff x="6641889" y="3295990"/>
            <a:chExt cx="436880" cy="10850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C874099-9C1F-43A7-BCB2-5975B872F399}"/>
                </a:ext>
              </a:extLst>
            </p:cNvPr>
            <p:cNvCxnSpPr/>
            <p:nvPr/>
          </p:nvCxnSpPr>
          <p:spPr>
            <a:xfrm>
              <a:off x="6641889" y="3295990"/>
              <a:ext cx="436880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C874099-9C1F-43A7-BCB2-5975B872F399}"/>
                </a:ext>
              </a:extLst>
            </p:cNvPr>
            <p:cNvCxnSpPr/>
            <p:nvPr/>
          </p:nvCxnSpPr>
          <p:spPr>
            <a:xfrm>
              <a:off x="6650507" y="3404499"/>
              <a:ext cx="42826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5342341" y="4151865"/>
            <a:ext cx="514034" cy="129323"/>
            <a:chOff x="6107535" y="4074160"/>
            <a:chExt cx="514034" cy="106739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3AF2B3E-1169-44C1-B1E4-693E79C15545}"/>
                </a:ext>
              </a:extLst>
            </p:cNvPr>
            <p:cNvCxnSpPr>
              <a:cxnSpLocks/>
            </p:cNvCxnSpPr>
            <p:nvPr/>
          </p:nvCxnSpPr>
          <p:spPr>
            <a:xfrm>
              <a:off x="6107535" y="4074160"/>
              <a:ext cx="495089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AF2B3E-1169-44C1-B1E4-693E79C15545}"/>
                </a:ext>
              </a:extLst>
            </p:cNvPr>
            <p:cNvCxnSpPr>
              <a:cxnSpLocks/>
            </p:cNvCxnSpPr>
            <p:nvPr/>
          </p:nvCxnSpPr>
          <p:spPr>
            <a:xfrm>
              <a:off x="6164759" y="4180899"/>
              <a:ext cx="456810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469169" y="4163586"/>
            <a:ext cx="514034" cy="67813"/>
            <a:chOff x="6107535" y="4074160"/>
            <a:chExt cx="514034" cy="106739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3AF2B3E-1169-44C1-B1E4-693E79C15545}"/>
                </a:ext>
              </a:extLst>
            </p:cNvPr>
            <p:cNvCxnSpPr>
              <a:cxnSpLocks/>
            </p:cNvCxnSpPr>
            <p:nvPr/>
          </p:nvCxnSpPr>
          <p:spPr>
            <a:xfrm>
              <a:off x="6107535" y="4074160"/>
              <a:ext cx="495089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3AF2B3E-1169-44C1-B1E4-693E79C15545}"/>
                </a:ext>
              </a:extLst>
            </p:cNvPr>
            <p:cNvCxnSpPr>
              <a:cxnSpLocks/>
            </p:cNvCxnSpPr>
            <p:nvPr/>
          </p:nvCxnSpPr>
          <p:spPr>
            <a:xfrm>
              <a:off x="6164759" y="4180899"/>
              <a:ext cx="456810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6A025D1-49ED-401F-B035-76398F5140D9}"/>
              </a:ext>
            </a:extLst>
          </p:cNvPr>
          <p:cNvCxnSpPr>
            <a:cxnSpLocks/>
          </p:cNvCxnSpPr>
          <p:nvPr/>
        </p:nvCxnSpPr>
        <p:spPr>
          <a:xfrm>
            <a:off x="5189941" y="5265967"/>
            <a:ext cx="647489" cy="0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6" grpId="0" build="p"/>
      <p:bldP spid="88" grpId="0"/>
      <p:bldP spid="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964" y="46651"/>
            <a:ext cx="5140035" cy="36386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9564"/>
            <a:ext cx="7051964" cy="376843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582096" y="46651"/>
            <a:ext cx="3248194" cy="2694336"/>
            <a:chOff x="3582096" y="-182155"/>
            <a:chExt cx="3248194" cy="2694336"/>
          </a:xfrm>
        </p:grpSpPr>
        <p:pic>
          <p:nvPicPr>
            <p:cNvPr id="4" name="Picture 13" descr="sun14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2790" y="-182155"/>
              <a:ext cx="1587500" cy="153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582096" y="1681184"/>
              <a:ext cx="27985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b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en-US" sz="4800" b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mặt trời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1940769"/>
            <a:ext cx="36991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Vầng dương: </a:t>
            </a:r>
          </a:p>
        </p:txBody>
      </p:sp>
      <p:pic>
        <p:nvPicPr>
          <p:cNvPr id="10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742218" y="3967089"/>
            <a:ext cx="2939604" cy="2912012"/>
          </a:xfrm>
          <a:prstGeom prst="rect">
            <a:avLst/>
          </a:prstGeom>
        </p:spPr>
      </p:pic>
      <p:sp>
        <p:nvSpPr>
          <p:cNvPr id="11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-174018" y="273601"/>
            <a:ext cx="5854379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</p:spTree>
    <p:extLst>
      <p:ext uri="{BB962C8B-B14F-4D97-AF65-F5344CB8AC3E}">
        <p14:creationId xmlns:p14="http://schemas.microsoft.com/office/powerpoint/2010/main" val="3450613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70000" y="2767915"/>
            <a:ext cx="9855200" cy="64633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/>
              <a:t>1. </a:t>
            </a:r>
            <a:r>
              <a:rPr lang="en-US" sz="3600" b="1" i="1" dirty="0" err="1"/>
              <a:t>Đọc</a:t>
            </a:r>
            <a:r>
              <a:rPr lang="en-US" sz="3600" b="1" i="1" dirty="0"/>
              <a:t> </a:t>
            </a:r>
            <a:r>
              <a:rPr lang="en-US" sz="3600" b="1" i="1" dirty="0" err="1"/>
              <a:t>cho</a:t>
            </a:r>
            <a:r>
              <a:rPr lang="en-US" sz="3600" b="1" i="1" dirty="0"/>
              <a:t> </a:t>
            </a:r>
            <a:r>
              <a:rPr lang="en-US" sz="3600" b="1" i="1" dirty="0" err="1"/>
              <a:t>nhau</a:t>
            </a:r>
            <a:r>
              <a:rPr lang="en-US" sz="3600" b="1" i="1" dirty="0"/>
              <a:t> </a:t>
            </a:r>
            <a:r>
              <a:rPr lang="en-US" sz="3600" b="1" i="1" dirty="0" err="1"/>
              <a:t>nghe</a:t>
            </a:r>
            <a:r>
              <a:rPr lang="en-US" sz="3600" b="1" i="1" dirty="0"/>
              <a:t> </a:t>
            </a:r>
            <a:r>
              <a:rPr lang="en-US" sz="3600" b="1" i="1" dirty="0" err="1"/>
              <a:t>theo</a:t>
            </a:r>
            <a:r>
              <a:rPr lang="en-US" sz="3600" b="1" i="1" dirty="0"/>
              <a:t> </a:t>
            </a:r>
            <a:r>
              <a:rPr lang="en-US" sz="3600" b="1" i="1" dirty="0" err="1"/>
              <a:t>nhóm</a:t>
            </a:r>
            <a:r>
              <a:rPr lang="en-US" sz="3600" b="1" i="1" dirty="0"/>
              <a:t> </a:t>
            </a:r>
            <a:r>
              <a:rPr lang="en-US" sz="3600" b="1" i="1" dirty="0" err="1"/>
              <a:t>đôi</a:t>
            </a:r>
            <a:endParaRPr lang="en-US" sz="36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3962401"/>
            <a:ext cx="7213600" cy="64633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/>
              <a:t>2. </a:t>
            </a:r>
            <a:r>
              <a:rPr lang="en-US" sz="3600" b="1" i="1" dirty="0" err="1"/>
              <a:t>Đọc</a:t>
            </a:r>
            <a:r>
              <a:rPr lang="en-US" sz="3600" b="1" i="1" dirty="0"/>
              <a:t> </a:t>
            </a:r>
            <a:r>
              <a:rPr lang="en-US" sz="3600" b="1" i="1" dirty="0" err="1"/>
              <a:t>thi</a:t>
            </a:r>
            <a:r>
              <a:rPr lang="en-US" sz="3600" b="1" i="1" dirty="0"/>
              <a:t> </a:t>
            </a:r>
            <a:r>
              <a:rPr lang="en-US" sz="3600" b="1" i="1" dirty="0" err="1"/>
              <a:t>giữa</a:t>
            </a:r>
            <a:r>
              <a:rPr lang="en-US" sz="3600" b="1" i="1" dirty="0"/>
              <a:t> </a:t>
            </a:r>
            <a:r>
              <a:rPr lang="en-US" sz="3600" b="1" i="1" dirty="0" err="1"/>
              <a:t>các</a:t>
            </a:r>
            <a:r>
              <a:rPr lang="en-US" sz="3600" b="1" i="1" dirty="0"/>
              <a:t> </a:t>
            </a:r>
            <a:r>
              <a:rPr lang="en-US" sz="3600" b="1" i="1" dirty="0" err="1"/>
              <a:t>nhóm</a:t>
            </a:r>
            <a:endParaRPr lang="en-US" sz="36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590800" y="5181601"/>
            <a:ext cx="7213600" cy="64633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/>
              <a:t>3. </a:t>
            </a:r>
            <a:r>
              <a:rPr lang="en-US" sz="3600" b="1" i="1" dirty="0" err="1"/>
              <a:t>Đọc</a:t>
            </a:r>
            <a:r>
              <a:rPr lang="en-US" sz="3600" b="1" i="1" dirty="0"/>
              <a:t> </a:t>
            </a:r>
            <a:r>
              <a:rPr lang="en-US" sz="3600" b="1" i="1" dirty="0" err="1"/>
              <a:t>đồng</a:t>
            </a:r>
            <a:r>
              <a:rPr lang="en-US" sz="3600" b="1" i="1" dirty="0"/>
              <a:t> </a:t>
            </a:r>
            <a:r>
              <a:rPr lang="en-US" sz="3600" b="1" i="1" dirty="0" err="1"/>
              <a:t>thanh</a:t>
            </a:r>
            <a:r>
              <a:rPr lang="en-US" sz="3600" b="1" i="1" dirty="0"/>
              <a:t> </a:t>
            </a:r>
            <a:r>
              <a:rPr lang="en-US" sz="3600" b="1" i="1" dirty="0" err="1"/>
              <a:t>cả</a:t>
            </a:r>
            <a:r>
              <a:rPr lang="en-US" sz="3600" b="1" i="1" dirty="0"/>
              <a:t> </a:t>
            </a:r>
            <a:r>
              <a:rPr lang="en-US" sz="3600" b="1" i="1" dirty="0" err="1"/>
              <a:t>lớp</a:t>
            </a:r>
            <a:endParaRPr lang="en-US" sz="3600" b="1" i="1" dirty="0"/>
          </a:p>
        </p:txBody>
      </p:sp>
      <p:sp>
        <p:nvSpPr>
          <p:cNvPr id="15" name="Google Shape;386;p32">
            <a:extLst>
              <a:ext uri="{FF2B5EF4-FFF2-40B4-BE49-F238E27FC236}">
                <a16:creationId xmlns:a16="http://schemas.microsoft.com/office/drawing/2014/main" id="{8A82FDD3-03E5-4D5C-A48E-7C045179A9E2}"/>
              </a:ext>
            </a:extLst>
          </p:cNvPr>
          <p:cNvSpPr txBox="1">
            <a:spLocks/>
          </p:cNvSpPr>
          <p:nvPr/>
        </p:nvSpPr>
        <p:spPr>
          <a:xfrm>
            <a:off x="3498421" y="169556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ĐỒNG QUÊ EM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13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  <p:bldP spid="8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573"/>
            <a:ext cx="12192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25810D4-4446-491C-B73C-1317B2A1D394}"/>
              </a:ext>
            </a:extLst>
          </p:cNvPr>
          <p:cNvSpPr/>
          <p:nvPr/>
        </p:nvSpPr>
        <p:spPr>
          <a:xfrm>
            <a:off x="4949688" y="5874027"/>
            <a:ext cx="484367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093700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8|0.8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1873</TotalTime>
  <Words>419</Words>
  <Application>Microsoft Office PowerPoint</Application>
  <PresentationFormat>Widescreen</PresentationFormat>
  <Paragraphs>84</Paragraphs>
  <Slides>17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Microsoft YaHei</vt:lpstr>
      <vt:lpstr>SimSun</vt:lpstr>
      <vt:lpstr>Arial</vt:lpstr>
      <vt:lpstr>Arial-Rounded</vt:lpstr>
      <vt:lpstr>Calibri</vt:lpstr>
      <vt:lpstr>Calibri Light</vt:lpstr>
      <vt:lpstr>DFPOP1-W9</vt:lpstr>
      <vt:lpstr>Just Another Hand</vt:lpstr>
      <vt:lpstr>Livvic</vt:lpstr>
      <vt:lpstr>Montserrat</vt:lpstr>
      <vt:lpstr>Montserrat Medium</vt:lpstr>
      <vt:lpstr>Nunito</vt:lpstr>
      <vt:lpstr>Nunito SemiBold</vt:lpstr>
      <vt:lpstr>Roboto</vt:lpstr>
      <vt:lpstr>Roboto Condensed Light</vt:lpstr>
      <vt:lpstr>Times New Roman</vt:lpstr>
      <vt:lpstr>Volicy Bulletin Board Thesis by Slidesgo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MAIHUNG</cp:lastModifiedBy>
  <cp:revision>103</cp:revision>
  <dcterms:created xsi:type="dcterms:W3CDTF">2021-06-19T10:18:58Z</dcterms:created>
  <dcterms:modified xsi:type="dcterms:W3CDTF">2025-04-20T04:22:07Z</dcterms:modified>
</cp:coreProperties>
</file>