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1"/>
  </p:notesMasterIdLst>
  <p:sldIdLst>
    <p:sldId id="558" r:id="rId3"/>
    <p:sldId id="559" r:id="rId4"/>
    <p:sldId id="523" r:id="rId5"/>
    <p:sldId id="328" r:id="rId6"/>
    <p:sldId id="524" r:id="rId7"/>
    <p:sldId id="525" r:id="rId8"/>
    <p:sldId id="528" r:id="rId9"/>
    <p:sldId id="5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4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jpg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14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706941" y="2343428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104146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5" y="183360"/>
            <a:ext cx="4628676" cy="6666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6" y="850007"/>
            <a:ext cx="1671353" cy="576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330802"/>
            <a:ext cx="4962525" cy="54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57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1909137" y="2106752"/>
            <a:ext cx="8858874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401935" y="2510056"/>
            <a:ext cx="754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câu  được đặt ở đâu?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278402" y="3206954"/>
            <a:ext cx="83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mỗi dòng thơ được viết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401934" y="4136300"/>
            <a:ext cx="68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khổ thơ như thế nào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004672" y="53258"/>
            <a:ext cx="2033517" cy="78114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283495" y="0"/>
            <a:ext cx="3542946" cy="1039114"/>
          </a:xfrm>
          <a:prstGeom prst="cloud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 flipH="1">
            <a:off x="9764901" y="562777"/>
            <a:ext cx="2197290" cy="781140"/>
          </a:xfrm>
          <a:prstGeom prst="cloud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Tweet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56" y="5090614"/>
            <a:ext cx="1445306" cy="15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23" y="-278914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5" y="4358956"/>
            <a:ext cx="1900380" cy="19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0407" y="274180"/>
            <a:ext cx="7693187" cy="1266841"/>
            <a:chOff x="2300407" y="829179"/>
            <a:chExt cx="7693187" cy="1266841"/>
          </a:xfrm>
        </p:grpSpPr>
        <p:grpSp>
          <p:nvGrpSpPr>
            <p:cNvPr id="3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5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90635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</a:t>
              </a:r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KHÓ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48065" y="222505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vầng dương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6027" y="2178125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kim cương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9677" y="3287426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n hoà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1299" y="3240501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tích ri tích rích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5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4960" y="3018262"/>
            <a:ext cx="5595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270115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4" y="3604955"/>
            <a:ext cx="3557587" cy="227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3603367"/>
            <a:ext cx="3603367" cy="2207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64" y="1026171"/>
            <a:ext cx="3633270" cy="19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47" y="965937"/>
            <a:ext cx="3684425" cy="2066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53" y="3081735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Chùa                      ở Thủ đô Hà  Nội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4728" y="3080147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Cầu                      ở thành phố Huế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89" y="5942334"/>
            <a:ext cx="647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Vịnh                      là một thắng cảnh nổi tiếng  thế giới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387" y="5871434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Chợ                       là chợ lớn nhất ở Thành phố Hồ Chí Minh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8979" y="0"/>
            <a:ext cx="112963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70C0"/>
                </a:solidFill>
              </a:rPr>
              <a:t>2</a:t>
            </a:r>
            <a:r>
              <a:rPr lang="en-US" sz="3600"/>
              <a:t>. </a:t>
            </a:r>
            <a:r>
              <a:rPr lang="vi-VN" sz="2800"/>
              <a:t>Chọn từ ngữ trong ngoặc đơn thay cho ô vuông.</a:t>
            </a:r>
          </a:p>
          <a:p>
            <a:pPr lvl="0"/>
            <a:r>
              <a:rPr lang="en-US" sz="2800" i="1"/>
              <a:t>                    </a:t>
            </a:r>
          </a:p>
          <a:p>
            <a:pPr lvl="0"/>
            <a:r>
              <a:rPr lang="en-US" sz="2800" i="1"/>
              <a:t>                    ,                              ,                         ,                            )</a:t>
            </a:r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1730326" y="3081735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15864" y="591092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0049" y="5942334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03586" y="315388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01002" y="467737"/>
            <a:ext cx="15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Một Cột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68916" y="402878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Bến Thành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01519" y="502951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Tràng Ti</a:t>
            </a:r>
            <a:r>
              <a:rPr lang="en-US" sz="2800" i="1" dirty="0"/>
              <a:t>ề</a:t>
            </a:r>
            <a:r>
              <a:rPr lang="vi-VN" sz="2800" i="1" dirty="0"/>
              <a:t>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590968" y="399783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Hạ Long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200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67487E-7 -2.83996E-6 L -0.01145 0.373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86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4 0.00393 L 0.10152 0.371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7855E-6 3.08048E-6 L -0.61639 0.788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9" y="394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9836E-6 -1.43386E-6 L 0.30793 0.7988 " pathEditMode="fixed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7" y="3994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5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49" y="-15420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767" y="1291946"/>
            <a:ext cx="10017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3a. Chọn r, d, gi thay cho ô trống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4568" y="2541154"/>
            <a:ext cx="1016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Mùa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gặt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đường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phủ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ơm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vàng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òng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sông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chú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bộ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canh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ữ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3859" y="4753353"/>
            <a:ext cx="484500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09512" y="3760775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41262" y="3005920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8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193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Calibri Light</vt:lpstr>
      <vt:lpstr>DFPOP1-W9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101</cp:revision>
  <dcterms:created xsi:type="dcterms:W3CDTF">2021-06-19T10:18:58Z</dcterms:created>
  <dcterms:modified xsi:type="dcterms:W3CDTF">2025-04-20T04:28:25Z</dcterms:modified>
</cp:coreProperties>
</file>