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2"/>
  </p:notesMasterIdLst>
  <p:sldIdLst>
    <p:sldId id="558" r:id="rId2"/>
    <p:sldId id="559" r:id="rId3"/>
    <p:sldId id="530" r:id="rId4"/>
    <p:sldId id="531" r:id="rId5"/>
    <p:sldId id="532" r:id="rId6"/>
    <p:sldId id="533" r:id="rId7"/>
    <p:sldId id="534" r:id="rId8"/>
    <p:sldId id="535" r:id="rId9"/>
    <p:sldId id="536" r:id="rId10"/>
    <p:sldId id="53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66FF"/>
    <a:srgbClr val="CCE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499" y="5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1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7" Type="http://schemas.openxmlformats.org/officeDocument/2006/relationships/image" Target="../media/image13.jp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91409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967089"/>
            <a:ext cx="2731786" cy="291201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856095" y="1096181"/>
            <a:ext cx="3449181" cy="239089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79" y="95534"/>
            <a:ext cx="6741993" cy="6550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6240" y="1661322"/>
            <a:ext cx="3232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Cô ấy là công an. Cô ấy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ang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iều tiết giao thông.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57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706941" y="2343428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80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243610" y="1041468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CÁNH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ĐỒNG QUÊ 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34"/>
            <a:ext cx="11914495" cy="676246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5528603" y="3643532"/>
            <a:ext cx="1477108" cy="6541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528603" y="3108960"/>
            <a:ext cx="1477108" cy="5345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528603" y="4297680"/>
            <a:ext cx="1477108" cy="7174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28603" y="3054736"/>
            <a:ext cx="1477108" cy="2560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528603" y="5015132"/>
            <a:ext cx="1477108" cy="6541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422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95534"/>
            <a:ext cx="11856350" cy="51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7481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646" y="1367928"/>
            <a:ext cx="3182680" cy="300943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10"/>
            <a:ext cx="4965895" cy="381937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07733" y="5658368"/>
            <a:ext cx="6073253" cy="87345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2400">
                <a:solidFill>
                  <a:schemeClr val="tx1"/>
                </a:solidFill>
              </a:rPr>
              <a:t>Muốn biết về công việc của người này </a:t>
            </a:r>
            <a:r>
              <a:rPr lang="en-US" sz="2800">
                <a:solidFill>
                  <a:schemeClr val="tx1"/>
                </a:solidFill>
              </a:rPr>
              <a:t>em</a:t>
            </a:r>
            <a:r>
              <a:rPr lang="vi-VN" sz="2400">
                <a:solidFill>
                  <a:schemeClr val="tx1"/>
                </a:solidFill>
              </a:rPr>
              <a:t> hỏi như thế nào</a:t>
            </a:r>
            <a:r>
              <a:rPr lang="en-US" sz="240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60732" y="4377358"/>
            <a:ext cx="4745538" cy="8178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3200" marR="0">
              <a:spcBef>
                <a:spcPts val="0"/>
              </a:spcBef>
              <a:spcAft>
                <a:spcPts val="295"/>
              </a:spcAft>
            </a:pPr>
            <a:r>
              <a:rPr lang="vi-VN" sz="2400">
                <a:solidFill>
                  <a:schemeClr val="tx1"/>
                </a:solidFill>
              </a:rPr>
              <a:t>Em nhìn thấy ai trong ảnh</a:t>
            </a:r>
            <a:r>
              <a:rPr lang="vi-VN" sz="2400" i="1">
                <a:solidFill>
                  <a:schemeClr val="tx1"/>
                </a:solidFill>
              </a:rPr>
              <a:t>?</a:t>
            </a:r>
            <a:endParaRPr lang="en-US" sz="2400">
              <a:solidFill>
                <a:schemeClr val="tx1"/>
              </a:solidFill>
              <a:latin typeface="Times New Roman" pitchFamily="18" charset="0"/>
              <a:ea typeface="Tahoma"/>
              <a:cs typeface="Times New Roman" pitchFamily="18" charset="0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94" y="3409947"/>
            <a:ext cx="76211" cy="38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865" y="263048"/>
            <a:ext cx="2567960" cy="2134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12" y="4786284"/>
            <a:ext cx="2762288" cy="2071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206" y="2329572"/>
            <a:ext cx="2795794" cy="219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9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39" y="2861726"/>
            <a:ext cx="3319157" cy="3589360"/>
          </a:xfrm>
          <a:prstGeom prst="rect">
            <a:avLst/>
          </a:prstGeom>
        </p:spPr>
      </p:pic>
      <p:grpSp>
        <p:nvGrpSpPr>
          <p:cNvPr id="6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862339" y="4656406"/>
            <a:ext cx="11622831" cy="2201594"/>
            <a:chOff x="-53293" y="2190760"/>
            <a:chExt cx="9211855" cy="2951064"/>
          </a:xfrm>
        </p:grpSpPr>
        <p:pic>
          <p:nvPicPr>
            <p:cNvPr id="7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8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2431249" y="1097281"/>
            <a:ext cx="8030212" cy="21181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74124"/>
              </a:avLst>
            </a:prstTxWarp>
            <a:spAutoFit/>
          </a:bodyPr>
          <a:lstStyle/>
          <a:p>
            <a:pPr algn="ctr"/>
            <a:r>
              <a:rPr lang="en-US" sz="9600"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Trình bày kết quả thảo luận</a:t>
            </a:r>
          </a:p>
        </p:txBody>
      </p:sp>
    </p:spTree>
    <p:extLst>
      <p:ext uri="{BB962C8B-B14F-4D97-AF65-F5344CB8AC3E}">
        <p14:creationId xmlns:p14="http://schemas.microsoft.com/office/powerpoint/2010/main" val="164319050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" y="0"/>
            <a:ext cx="11043976" cy="3832646"/>
          </a:xfrm>
          <a:prstGeom prst="rect">
            <a:avLst/>
          </a:prstGeom>
        </p:spPr>
      </p:pic>
      <p:pic>
        <p:nvPicPr>
          <p:cNvPr id="3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967089"/>
            <a:ext cx="2731786" cy="291201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 rot="20431969" flipH="1">
            <a:off x="236288" y="2787358"/>
            <a:ext cx="1209162" cy="132514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26">
            <a:off x="609056" y="3030206"/>
            <a:ext cx="458777" cy="65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2332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967089"/>
            <a:ext cx="2731786" cy="291201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 rot="328862">
            <a:off x="410647" y="2381251"/>
            <a:ext cx="3586542" cy="18774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49" y="477672"/>
            <a:ext cx="7358703" cy="5404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3080" y="2535133"/>
            <a:ext cx="2685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+mj-lt"/>
              </a:rPr>
              <a:t>Họ là công nhân. Họ đang may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giày</a:t>
            </a:r>
          </a:p>
        </p:txBody>
      </p:sp>
    </p:spTree>
    <p:extLst>
      <p:ext uri="{BB962C8B-B14F-4D97-AF65-F5344CB8AC3E}">
        <p14:creationId xmlns:p14="http://schemas.microsoft.com/office/powerpoint/2010/main" val="3980292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967089"/>
            <a:ext cx="2731786" cy="291201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 rot="21405117">
            <a:off x="1077479" y="1725936"/>
            <a:ext cx="3559342" cy="221973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/>
              <a:t>Chú</a:t>
            </a:r>
            <a:r>
              <a:rPr lang="en-US"/>
              <a:t>  </a:t>
            </a:r>
            <a:r>
              <a:rPr lang="vi-VN"/>
              <a:t>ấ</a:t>
            </a:r>
            <a:r>
              <a:rPr lang="en-US" b="1" i="1"/>
              <a:t>Chú</a:t>
            </a:r>
            <a:r>
              <a:rPr lang="en-US"/>
              <a:t>  </a:t>
            </a:r>
            <a:r>
              <a:rPr lang="vi-VN"/>
              <a:t>ấy là bác sĩ. </a:t>
            </a:r>
            <a:r>
              <a:rPr lang="en-US"/>
              <a:t> chú </a:t>
            </a:r>
            <a:r>
              <a:rPr lang="vi-VN"/>
              <a:t>ấy dang khám bệnh cho em bé.</a:t>
            </a:r>
            <a:endParaRPr lang="en-US"/>
          </a:p>
          <a:p>
            <a:r>
              <a:rPr lang="vi-VN"/>
              <a:t>y là bác sĩ. </a:t>
            </a:r>
            <a:r>
              <a:rPr lang="en-US"/>
              <a:t> chú </a:t>
            </a:r>
            <a:r>
              <a:rPr lang="vi-VN"/>
              <a:t>ấy dang khám bệnh cho em bé.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4" y="0"/>
            <a:ext cx="6632811" cy="6277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9831" y="2061018"/>
            <a:ext cx="25248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Chú 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ấy là bác sĩ.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chú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ấy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ang khám bệnh cho em bé.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57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140</Words>
  <Application>Microsoft Office PowerPoint</Application>
  <PresentationFormat>Widescreen</PresentationFormat>
  <Paragraphs>16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Microsoft YaHei</vt:lpstr>
      <vt:lpstr>SimSun</vt:lpstr>
      <vt:lpstr>Arial</vt:lpstr>
      <vt:lpstr>Calibri</vt:lpstr>
      <vt:lpstr>Calibri Light</vt:lpstr>
      <vt:lpstr>DFPOP1-W9</vt:lpstr>
      <vt:lpstr>Tahoma</vt:lpstr>
      <vt:lpstr>Times New Roman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MAIHUNG</cp:lastModifiedBy>
  <cp:revision>101</cp:revision>
  <dcterms:created xsi:type="dcterms:W3CDTF">2021-06-19T10:18:58Z</dcterms:created>
  <dcterms:modified xsi:type="dcterms:W3CDTF">2025-04-20T04:30:06Z</dcterms:modified>
</cp:coreProperties>
</file>