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5" r:id="rId2"/>
  </p:sldMasterIdLst>
  <p:notesMasterIdLst>
    <p:notesMasterId r:id="rId11"/>
  </p:notesMasterIdLst>
  <p:sldIdLst>
    <p:sldId id="558" r:id="rId3"/>
    <p:sldId id="559" r:id="rId4"/>
    <p:sldId id="539" r:id="rId5"/>
    <p:sldId id="543" r:id="rId6"/>
    <p:sldId id="540" r:id="rId7"/>
    <p:sldId id="557" r:id="rId8"/>
    <p:sldId id="542" r:id="rId9"/>
    <p:sldId id="54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66FF"/>
    <a:srgbClr val="CCE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4" autoAdjust="0"/>
    <p:restoredTop sz="94660"/>
  </p:normalViewPr>
  <p:slideViewPr>
    <p:cSldViewPr snapToGrid="0">
      <p:cViewPr varScale="1">
        <p:scale>
          <a:sx n="79" d="100"/>
          <a:sy n="79" d="100"/>
        </p:scale>
        <p:origin x="101" y="240"/>
      </p:cViewPr>
      <p:guideLst>
        <p:guide orient="horz" pos="216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37D24-1B7C-4484-868B-EF08D1053E00}" type="datetimeFigureOut">
              <a:rPr lang="en-US" smtClean="0"/>
              <a:t>4/20/2025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AA8A9-21EC-4DA7-AFE0-2CDE06AC70A2}" type="slidenum">
              <a:rPr lang="en-US" smtClean="0"/>
              <a:t>‹#›</a:t>
            </a:fld>
            <a:endParaRPr lang="en-US"/>
          </a:p>
        </p:txBody>
      </p:sp>
    </p:spTree>
    <p:extLst>
      <p:ext uri="{BB962C8B-B14F-4D97-AF65-F5344CB8AC3E}">
        <p14:creationId xmlns:p14="http://schemas.microsoft.com/office/powerpoint/2010/main" val="384989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138431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4533" y="807533"/>
            <a:ext cx="8156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 name="Google Shape;17;p4"/>
          <p:cNvSpPr txBox="1">
            <a:spLocks noGrp="1"/>
          </p:cNvSpPr>
          <p:nvPr>
            <p:ph type="body" idx="1"/>
          </p:nvPr>
        </p:nvSpPr>
        <p:spPr>
          <a:xfrm rot="154">
            <a:off x="1424771" y="1847860"/>
            <a:ext cx="8925600" cy="4254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Font typeface="Roboto"/>
              <a:buAutoNum type="arabicPeriod"/>
              <a:defRPr sz="1333"/>
            </a:lvl1pPr>
            <a:lvl2pPr marL="1219170" lvl="1" indent="-406390" rtl="0">
              <a:spcBef>
                <a:spcPts val="0"/>
              </a:spcBef>
              <a:spcAft>
                <a:spcPts val="0"/>
              </a:spcAft>
              <a:buClr>
                <a:srgbClr val="434343"/>
              </a:buClr>
              <a:buSzPts val="1200"/>
              <a:buFont typeface="Roboto Condensed Light"/>
              <a:buAutoNum type="alphaLcPeriod"/>
              <a:defRPr/>
            </a:lvl2pPr>
            <a:lvl3pPr marL="1828754" lvl="2" indent="-406390" rtl="0">
              <a:spcBef>
                <a:spcPts val="0"/>
              </a:spcBef>
              <a:spcAft>
                <a:spcPts val="0"/>
              </a:spcAft>
              <a:buClr>
                <a:srgbClr val="434343"/>
              </a:buClr>
              <a:buSzPts val="1200"/>
              <a:buFont typeface="Roboto Condensed Light"/>
              <a:buAutoNum type="romanLcPeriod"/>
              <a:defRPr/>
            </a:lvl3pPr>
            <a:lvl4pPr marL="2438339" lvl="3" indent="-406390" rtl="0">
              <a:spcBef>
                <a:spcPts val="0"/>
              </a:spcBef>
              <a:spcAft>
                <a:spcPts val="0"/>
              </a:spcAft>
              <a:buClr>
                <a:srgbClr val="434343"/>
              </a:buClr>
              <a:buSzPts val="1200"/>
              <a:buFont typeface="Roboto Condensed Light"/>
              <a:buAutoNum type="arabicPeriod"/>
              <a:defRPr/>
            </a:lvl4pPr>
            <a:lvl5pPr marL="3047924" lvl="4" indent="-406390" rtl="0">
              <a:spcBef>
                <a:spcPts val="0"/>
              </a:spcBef>
              <a:spcAft>
                <a:spcPts val="0"/>
              </a:spcAft>
              <a:buClr>
                <a:srgbClr val="434343"/>
              </a:buClr>
              <a:buSzPts val="1200"/>
              <a:buFont typeface="Roboto Condensed Light"/>
              <a:buAutoNum type="alphaLcPeriod"/>
              <a:defRPr/>
            </a:lvl5pPr>
            <a:lvl6pPr marL="3657509" lvl="5" indent="-406390" rtl="0">
              <a:spcBef>
                <a:spcPts val="0"/>
              </a:spcBef>
              <a:spcAft>
                <a:spcPts val="0"/>
              </a:spcAft>
              <a:buClr>
                <a:srgbClr val="434343"/>
              </a:buClr>
              <a:buSzPts val="1200"/>
              <a:buFont typeface="Roboto Condensed Light"/>
              <a:buAutoNum type="romanLcPeriod"/>
              <a:defRPr/>
            </a:lvl6pPr>
            <a:lvl7pPr marL="4267093" lvl="6" indent="-406390" rtl="0">
              <a:spcBef>
                <a:spcPts val="0"/>
              </a:spcBef>
              <a:spcAft>
                <a:spcPts val="0"/>
              </a:spcAft>
              <a:buClr>
                <a:srgbClr val="434343"/>
              </a:buClr>
              <a:buSzPts val="1200"/>
              <a:buFont typeface="Roboto Condensed Light"/>
              <a:buAutoNum type="arabicPeriod"/>
              <a:defRPr/>
            </a:lvl7pPr>
            <a:lvl8pPr marL="4876678" lvl="7" indent="-406390" rtl="0">
              <a:spcBef>
                <a:spcPts val="0"/>
              </a:spcBef>
              <a:spcAft>
                <a:spcPts val="0"/>
              </a:spcAft>
              <a:buClr>
                <a:srgbClr val="434343"/>
              </a:buClr>
              <a:buSzPts val="1200"/>
              <a:buFont typeface="Roboto Condensed Light"/>
              <a:buAutoNum type="alphaLcPeriod"/>
              <a:defRPr/>
            </a:lvl8pPr>
            <a:lvl9pPr marL="5486263" lvl="8" indent="-406390" rtl="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06836208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4"/>
        <p:cNvGrpSpPr/>
        <p:nvPr/>
      </p:nvGrpSpPr>
      <p:grpSpPr>
        <a:xfrm>
          <a:off x="0" y="0"/>
          <a:ext cx="0" cy="0"/>
          <a:chOff x="0" y="0"/>
          <a:chExt cx="0" cy="0"/>
        </a:xfrm>
      </p:grpSpPr>
      <p:sp>
        <p:nvSpPr>
          <p:cNvPr id="55" name="Google Shape;55;p14"/>
          <p:cNvSpPr txBox="1">
            <a:spLocks noGrp="1"/>
          </p:cNvSpPr>
          <p:nvPr>
            <p:ph type="subTitle" idx="1"/>
          </p:nvPr>
        </p:nvSpPr>
        <p:spPr>
          <a:xfrm rot="282725">
            <a:off x="1310569" y="2622913"/>
            <a:ext cx="3174731" cy="539032"/>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56" name="Google Shape;56;p14"/>
          <p:cNvSpPr txBox="1">
            <a:spLocks noGrp="1"/>
          </p:cNvSpPr>
          <p:nvPr>
            <p:ph type="subTitle" idx="2"/>
          </p:nvPr>
        </p:nvSpPr>
        <p:spPr>
          <a:xfrm rot="282799">
            <a:off x="1452698" y="3113690"/>
            <a:ext cx="2799065" cy="695955"/>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57" name="Google Shape;57;p14"/>
          <p:cNvSpPr txBox="1">
            <a:spLocks noGrp="1"/>
          </p:cNvSpPr>
          <p:nvPr>
            <p:ph type="subTitle" idx="3"/>
          </p:nvPr>
        </p:nvSpPr>
        <p:spPr>
          <a:xfrm rot="-224091">
            <a:off x="4469516" y="2514475"/>
            <a:ext cx="3174743" cy="539151"/>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58" name="Google Shape;58;p14"/>
          <p:cNvSpPr txBox="1">
            <a:spLocks noGrp="1"/>
          </p:cNvSpPr>
          <p:nvPr>
            <p:ph type="subTitle" idx="4"/>
          </p:nvPr>
        </p:nvSpPr>
        <p:spPr>
          <a:xfrm rot="-224172">
            <a:off x="4706096" y="3007628"/>
            <a:ext cx="2799149" cy="695869"/>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59" name="Google Shape;59;p14"/>
          <p:cNvSpPr txBox="1">
            <a:spLocks noGrp="1"/>
          </p:cNvSpPr>
          <p:nvPr>
            <p:ph type="subTitle" idx="5"/>
          </p:nvPr>
        </p:nvSpPr>
        <p:spPr>
          <a:xfrm>
            <a:off x="7650369" y="2418200"/>
            <a:ext cx="3174800" cy="53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0" name="Google Shape;60;p14"/>
          <p:cNvSpPr txBox="1">
            <a:spLocks noGrp="1"/>
          </p:cNvSpPr>
          <p:nvPr>
            <p:ph type="subTitle" idx="6"/>
          </p:nvPr>
        </p:nvSpPr>
        <p:spPr>
          <a:xfrm>
            <a:off x="7838169" y="2907467"/>
            <a:ext cx="2799200" cy="69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61" name="Google Shape;61;p14"/>
          <p:cNvSpPr txBox="1">
            <a:spLocks noGrp="1"/>
          </p:cNvSpPr>
          <p:nvPr>
            <p:ph type="subTitle" idx="7"/>
          </p:nvPr>
        </p:nvSpPr>
        <p:spPr>
          <a:xfrm rot="-189372">
            <a:off x="1303376" y="4912767"/>
            <a:ext cx="3174816" cy="53921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2" name="Google Shape;62;p14"/>
          <p:cNvSpPr txBox="1">
            <a:spLocks noGrp="1"/>
          </p:cNvSpPr>
          <p:nvPr>
            <p:ph type="subTitle" idx="8"/>
          </p:nvPr>
        </p:nvSpPr>
        <p:spPr>
          <a:xfrm rot="-189236">
            <a:off x="1526267" y="5416134"/>
            <a:ext cx="2799040" cy="69586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63" name="Google Shape;63;p14"/>
          <p:cNvSpPr txBox="1">
            <a:spLocks noGrp="1"/>
          </p:cNvSpPr>
          <p:nvPr>
            <p:ph type="subTitle" idx="9"/>
          </p:nvPr>
        </p:nvSpPr>
        <p:spPr>
          <a:xfrm>
            <a:off x="4474039" y="4924833"/>
            <a:ext cx="3174800" cy="53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4" name="Google Shape;64;p14"/>
          <p:cNvSpPr txBox="1">
            <a:spLocks noGrp="1"/>
          </p:cNvSpPr>
          <p:nvPr>
            <p:ph type="subTitle" idx="13"/>
          </p:nvPr>
        </p:nvSpPr>
        <p:spPr>
          <a:xfrm>
            <a:off x="4663372" y="5414667"/>
            <a:ext cx="2799200" cy="69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65" name="Google Shape;65;p14"/>
          <p:cNvSpPr txBox="1">
            <a:spLocks noGrp="1"/>
          </p:cNvSpPr>
          <p:nvPr>
            <p:ph type="subTitle" idx="14"/>
          </p:nvPr>
        </p:nvSpPr>
        <p:spPr>
          <a:xfrm rot="208906">
            <a:off x="7648802" y="4912668"/>
            <a:ext cx="3174660" cy="539399"/>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6" name="Google Shape;66;p14"/>
          <p:cNvSpPr txBox="1">
            <a:spLocks noGrp="1"/>
          </p:cNvSpPr>
          <p:nvPr>
            <p:ph type="subTitle" idx="15"/>
          </p:nvPr>
        </p:nvSpPr>
        <p:spPr>
          <a:xfrm rot="208911">
            <a:off x="7792135" y="5413294"/>
            <a:ext cx="2799167" cy="696092"/>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grpSp>
        <p:nvGrpSpPr>
          <p:cNvPr id="67" name="Google Shape;67;p14"/>
          <p:cNvGrpSpPr/>
          <p:nvPr/>
        </p:nvGrpSpPr>
        <p:grpSpPr>
          <a:xfrm>
            <a:off x="8693736" y="6322746"/>
            <a:ext cx="600431" cy="599847"/>
            <a:chOff x="4887569" y="4595026"/>
            <a:chExt cx="381145" cy="381032"/>
          </a:xfrm>
        </p:grpSpPr>
        <p:sp>
          <p:nvSpPr>
            <p:cNvPr id="68" name="Google Shape;68;p14"/>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9" name="Google Shape;69;p14"/>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0" name="Google Shape;70;p14"/>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1" name="Google Shape;71;p14"/>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2" name="Google Shape;72;p14"/>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3" name="Google Shape;73;p14"/>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4" name="Google Shape;74;p14"/>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5" name="Google Shape;75;p14"/>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6" name="Google Shape;76;p14"/>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7" name="Google Shape;77;p14"/>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8" name="Google Shape;78;p14"/>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9" name="Google Shape;79;p14"/>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0" name="Google Shape;80;p14"/>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1" name="Google Shape;81;p14"/>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2" name="Google Shape;82;p14"/>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3" name="Google Shape;83;p14"/>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4" name="Google Shape;84;p14"/>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5" name="Google Shape;85;p14"/>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6" name="Google Shape;86;p14"/>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7" name="Google Shape;87;p14"/>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8" name="Google Shape;88;p14"/>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grpSp>
      <p:sp>
        <p:nvSpPr>
          <p:cNvPr id="89" name="Google Shape;89;p14"/>
          <p:cNvSpPr txBox="1">
            <a:spLocks noGrp="1"/>
          </p:cNvSpPr>
          <p:nvPr>
            <p:ph type="title"/>
          </p:nvPr>
        </p:nvSpPr>
        <p:spPr>
          <a:xfrm>
            <a:off x="936400" y="806968"/>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8830555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954533" y="807531"/>
            <a:ext cx="1069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198865315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7"/>
        <p:cNvGrpSpPr/>
        <p:nvPr/>
      </p:nvGrpSpPr>
      <p:grpSpPr>
        <a:xfrm>
          <a:off x="0" y="0"/>
          <a:ext cx="0" cy="0"/>
          <a:chOff x="0" y="0"/>
          <a:chExt cx="0" cy="0"/>
        </a:xfrm>
      </p:grpSpPr>
      <p:sp>
        <p:nvSpPr>
          <p:cNvPr id="118" name="Google Shape;118;p19"/>
          <p:cNvSpPr txBox="1">
            <a:spLocks noGrp="1"/>
          </p:cNvSpPr>
          <p:nvPr>
            <p:ph type="body" idx="1"/>
          </p:nvPr>
        </p:nvSpPr>
        <p:spPr>
          <a:xfrm rot="-367551">
            <a:off x="6383725" y="3353298"/>
            <a:ext cx="3459756" cy="1515441"/>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3"/>
              </a:buClr>
              <a:buSzPts val="1400"/>
              <a:buFont typeface="Montserrat"/>
              <a:buChar char="●"/>
              <a:defRPr/>
            </a:lvl1pPr>
            <a:lvl2pPr marL="1219170" lvl="1" indent="-423323" rtl="0">
              <a:spcBef>
                <a:spcPts val="0"/>
              </a:spcBef>
              <a:spcAft>
                <a:spcPts val="0"/>
              </a:spcAft>
              <a:buClr>
                <a:schemeClr val="dk2"/>
              </a:buClr>
              <a:buSzPts val="1400"/>
              <a:buFont typeface="Montserrat"/>
              <a:buChar char="○"/>
              <a:defRPr/>
            </a:lvl2pPr>
            <a:lvl3pPr marL="1828754" lvl="2" indent="-423323" rtl="0">
              <a:spcBef>
                <a:spcPts val="0"/>
              </a:spcBef>
              <a:spcAft>
                <a:spcPts val="0"/>
              </a:spcAft>
              <a:buClr>
                <a:schemeClr val="dk2"/>
              </a:buClr>
              <a:buSzPts val="1400"/>
              <a:buFont typeface="Montserrat"/>
              <a:buChar char="■"/>
              <a:defRPr/>
            </a:lvl3pPr>
            <a:lvl4pPr marL="2438339" lvl="3" indent="-423323" rtl="0">
              <a:spcBef>
                <a:spcPts val="0"/>
              </a:spcBef>
              <a:spcAft>
                <a:spcPts val="0"/>
              </a:spcAft>
              <a:buClr>
                <a:schemeClr val="dk2"/>
              </a:buClr>
              <a:buSzPts val="1400"/>
              <a:buFont typeface="Montserrat"/>
              <a:buChar char="●"/>
              <a:defRPr/>
            </a:lvl4pPr>
            <a:lvl5pPr marL="3047924" lvl="4" indent="-423323" rtl="0">
              <a:spcBef>
                <a:spcPts val="0"/>
              </a:spcBef>
              <a:spcAft>
                <a:spcPts val="0"/>
              </a:spcAft>
              <a:buClr>
                <a:schemeClr val="dk2"/>
              </a:buClr>
              <a:buSzPts val="1400"/>
              <a:buFont typeface="Montserrat"/>
              <a:buChar char="○"/>
              <a:defRPr/>
            </a:lvl5pPr>
            <a:lvl6pPr marL="3657509" lvl="5" indent="-423323" rtl="0">
              <a:spcBef>
                <a:spcPts val="0"/>
              </a:spcBef>
              <a:spcAft>
                <a:spcPts val="0"/>
              </a:spcAft>
              <a:buClr>
                <a:schemeClr val="dk2"/>
              </a:buClr>
              <a:buSzPts val="1400"/>
              <a:buFont typeface="Montserrat"/>
              <a:buChar char="■"/>
              <a:defRPr/>
            </a:lvl6pPr>
            <a:lvl7pPr marL="4267093" lvl="6" indent="-423323" rtl="0">
              <a:spcBef>
                <a:spcPts val="0"/>
              </a:spcBef>
              <a:spcAft>
                <a:spcPts val="0"/>
              </a:spcAft>
              <a:buClr>
                <a:schemeClr val="dk2"/>
              </a:buClr>
              <a:buSzPts val="1400"/>
              <a:buFont typeface="Montserrat"/>
              <a:buChar char="●"/>
              <a:defRPr/>
            </a:lvl7pPr>
            <a:lvl8pPr marL="4876678" lvl="7" indent="-423323" rtl="0">
              <a:spcBef>
                <a:spcPts val="0"/>
              </a:spcBef>
              <a:spcAft>
                <a:spcPts val="0"/>
              </a:spcAft>
              <a:buClr>
                <a:schemeClr val="dk2"/>
              </a:buClr>
              <a:buSzPts val="1400"/>
              <a:buFont typeface="Montserrat"/>
              <a:buChar char="○"/>
              <a:defRPr/>
            </a:lvl8pPr>
            <a:lvl9pPr marL="5486263" lvl="8" indent="-423323" rtl="0">
              <a:spcBef>
                <a:spcPts val="0"/>
              </a:spcBef>
              <a:spcAft>
                <a:spcPts val="0"/>
              </a:spcAft>
              <a:buClr>
                <a:schemeClr val="dk2"/>
              </a:buClr>
              <a:buSzPts val="1400"/>
              <a:buFont typeface="Montserrat"/>
              <a:buChar char="■"/>
              <a:defRPr/>
            </a:lvl9pPr>
          </a:lstStyle>
          <a:p>
            <a:endParaRPr/>
          </a:p>
        </p:txBody>
      </p:sp>
      <p:sp>
        <p:nvSpPr>
          <p:cNvPr id="119" name="Google Shape;119;p19"/>
          <p:cNvSpPr txBox="1">
            <a:spLocks noGrp="1"/>
          </p:cNvSpPr>
          <p:nvPr>
            <p:ph type="title"/>
          </p:nvPr>
        </p:nvSpPr>
        <p:spPr>
          <a:xfrm rot="-367475">
            <a:off x="6324875" y="2706024"/>
            <a:ext cx="3404231" cy="677479"/>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318973597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936400" y="806968"/>
            <a:ext cx="570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122" name="Google Shape;122;p20"/>
          <p:cNvSpPr txBox="1">
            <a:spLocks noGrp="1"/>
          </p:cNvSpPr>
          <p:nvPr>
            <p:ph type="body" idx="1"/>
          </p:nvPr>
        </p:nvSpPr>
        <p:spPr>
          <a:xfrm>
            <a:off x="6600800" y="1944133"/>
            <a:ext cx="3958800" cy="3854000"/>
          </a:xfrm>
          <a:prstGeom prst="rect">
            <a:avLst/>
          </a:prstGeom>
        </p:spPr>
        <p:txBody>
          <a:bodyPr spcFirstLastPara="1" wrap="square" lIns="91425" tIns="91425" rIns="91425" bIns="91425" anchor="t" anchorCtr="0">
            <a:noAutofit/>
          </a:bodyPr>
          <a:lstStyle>
            <a:lvl1pPr marL="609585" lvl="0" indent="-423323" algn="l" rtl="0">
              <a:lnSpc>
                <a:spcPct val="100000"/>
              </a:lnSpc>
              <a:spcBef>
                <a:spcPts val="0"/>
              </a:spcBef>
              <a:spcAft>
                <a:spcPts val="0"/>
              </a:spcAft>
              <a:buClr>
                <a:srgbClr val="41294A"/>
              </a:buClr>
              <a:buSzPts val="1400"/>
              <a:buFont typeface="Montserrat"/>
              <a:buChar char="●"/>
              <a:defRPr/>
            </a:lvl1pPr>
            <a:lvl2pPr marL="1219170" lvl="1" indent="-423323" algn="l" rtl="0">
              <a:spcBef>
                <a:spcPts val="0"/>
              </a:spcBef>
              <a:spcAft>
                <a:spcPts val="0"/>
              </a:spcAft>
              <a:buClr>
                <a:schemeClr val="dk2"/>
              </a:buClr>
              <a:buSzPts val="1400"/>
              <a:buFont typeface="Montserrat"/>
              <a:buChar char="○"/>
              <a:defRPr/>
            </a:lvl2pPr>
            <a:lvl3pPr marL="1828754" lvl="2" indent="-423323" algn="l" rtl="0">
              <a:spcBef>
                <a:spcPts val="0"/>
              </a:spcBef>
              <a:spcAft>
                <a:spcPts val="0"/>
              </a:spcAft>
              <a:buClr>
                <a:schemeClr val="dk2"/>
              </a:buClr>
              <a:buSzPts val="1400"/>
              <a:buFont typeface="Montserrat"/>
              <a:buChar char="■"/>
              <a:defRPr/>
            </a:lvl3pPr>
            <a:lvl4pPr marL="2438339" lvl="3" indent="-423323" algn="l" rtl="0">
              <a:spcBef>
                <a:spcPts val="0"/>
              </a:spcBef>
              <a:spcAft>
                <a:spcPts val="0"/>
              </a:spcAft>
              <a:buClr>
                <a:schemeClr val="dk2"/>
              </a:buClr>
              <a:buSzPts val="1400"/>
              <a:buFont typeface="Montserrat"/>
              <a:buChar char="●"/>
              <a:defRPr/>
            </a:lvl4pPr>
            <a:lvl5pPr marL="3047924" lvl="4" indent="-423323" algn="l" rtl="0">
              <a:spcBef>
                <a:spcPts val="0"/>
              </a:spcBef>
              <a:spcAft>
                <a:spcPts val="0"/>
              </a:spcAft>
              <a:buClr>
                <a:schemeClr val="dk2"/>
              </a:buClr>
              <a:buSzPts val="1400"/>
              <a:buFont typeface="Montserrat"/>
              <a:buChar char="○"/>
              <a:defRPr/>
            </a:lvl5pPr>
            <a:lvl6pPr marL="3657509" lvl="5" indent="-423323" algn="l" rtl="0">
              <a:spcBef>
                <a:spcPts val="0"/>
              </a:spcBef>
              <a:spcAft>
                <a:spcPts val="0"/>
              </a:spcAft>
              <a:buClr>
                <a:schemeClr val="dk2"/>
              </a:buClr>
              <a:buSzPts val="1400"/>
              <a:buFont typeface="Montserrat"/>
              <a:buChar char="■"/>
              <a:defRPr/>
            </a:lvl6pPr>
            <a:lvl7pPr marL="4267093" lvl="6" indent="-423323" algn="l" rtl="0">
              <a:spcBef>
                <a:spcPts val="0"/>
              </a:spcBef>
              <a:spcAft>
                <a:spcPts val="0"/>
              </a:spcAft>
              <a:buClr>
                <a:schemeClr val="dk2"/>
              </a:buClr>
              <a:buSzPts val="1400"/>
              <a:buFont typeface="Montserrat"/>
              <a:buChar char="●"/>
              <a:defRPr/>
            </a:lvl7pPr>
            <a:lvl8pPr marL="4876678" lvl="7" indent="-423323" algn="l" rtl="0">
              <a:spcBef>
                <a:spcPts val="0"/>
              </a:spcBef>
              <a:spcAft>
                <a:spcPts val="0"/>
              </a:spcAft>
              <a:buClr>
                <a:schemeClr val="dk2"/>
              </a:buClr>
              <a:buSzPts val="1400"/>
              <a:buFont typeface="Montserrat"/>
              <a:buChar char="○"/>
              <a:defRPr/>
            </a:lvl8pPr>
            <a:lvl9pPr marL="5486263" lvl="8" indent="-423323" algn="l" rtl="0">
              <a:spcBef>
                <a:spcPts val="0"/>
              </a:spcBef>
              <a:spcAft>
                <a:spcPts val="0"/>
              </a:spcAft>
              <a:buClr>
                <a:schemeClr val="dk2"/>
              </a:buClr>
              <a:buSzPts val="1400"/>
              <a:buFont typeface="Montserrat"/>
              <a:buChar char="■"/>
              <a:defRPr/>
            </a:lvl9pPr>
          </a:lstStyle>
          <a:p>
            <a:endParaRPr/>
          </a:p>
        </p:txBody>
      </p:sp>
    </p:spTree>
    <p:extLst>
      <p:ext uri="{BB962C8B-B14F-4D97-AF65-F5344CB8AC3E}">
        <p14:creationId xmlns:p14="http://schemas.microsoft.com/office/powerpoint/2010/main" val="199272044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flipH="1">
            <a:off x="791583" y="769068"/>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125" name="Google Shape;125;p21"/>
          <p:cNvSpPr txBox="1">
            <a:spLocks noGrp="1"/>
          </p:cNvSpPr>
          <p:nvPr>
            <p:ph type="body" idx="1"/>
          </p:nvPr>
        </p:nvSpPr>
        <p:spPr>
          <a:xfrm flipH="1">
            <a:off x="4498399" y="2521733"/>
            <a:ext cx="6288400" cy="31336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Font typeface="Livvic"/>
              <a:buAutoNum type="arabicPeriod"/>
              <a:defRPr/>
            </a:lvl1pPr>
            <a:lvl2pPr marL="1219170" lvl="1" indent="-406390" rtl="0">
              <a:spcBef>
                <a:spcPts val="0"/>
              </a:spcBef>
              <a:spcAft>
                <a:spcPts val="0"/>
              </a:spcAft>
              <a:buClr>
                <a:srgbClr val="434343"/>
              </a:buClr>
              <a:buSzPts val="1200"/>
              <a:buFont typeface="Roboto Condensed Light"/>
              <a:buAutoNum type="alphaLcPeriod"/>
              <a:defRPr/>
            </a:lvl2pPr>
            <a:lvl3pPr marL="1828754" lvl="2" indent="-406390" rtl="0">
              <a:spcBef>
                <a:spcPts val="0"/>
              </a:spcBef>
              <a:spcAft>
                <a:spcPts val="0"/>
              </a:spcAft>
              <a:buClr>
                <a:srgbClr val="434343"/>
              </a:buClr>
              <a:buSzPts val="1200"/>
              <a:buFont typeface="Roboto Condensed Light"/>
              <a:buAutoNum type="romanLcPeriod"/>
              <a:defRPr/>
            </a:lvl3pPr>
            <a:lvl4pPr marL="2438339" lvl="3" indent="-406390" rtl="0">
              <a:spcBef>
                <a:spcPts val="0"/>
              </a:spcBef>
              <a:spcAft>
                <a:spcPts val="0"/>
              </a:spcAft>
              <a:buClr>
                <a:srgbClr val="434343"/>
              </a:buClr>
              <a:buSzPts val="1200"/>
              <a:buFont typeface="Roboto Condensed Light"/>
              <a:buAutoNum type="arabicPeriod"/>
              <a:defRPr/>
            </a:lvl4pPr>
            <a:lvl5pPr marL="3047924" lvl="4" indent="-406390" rtl="0">
              <a:spcBef>
                <a:spcPts val="0"/>
              </a:spcBef>
              <a:spcAft>
                <a:spcPts val="0"/>
              </a:spcAft>
              <a:buClr>
                <a:srgbClr val="434343"/>
              </a:buClr>
              <a:buSzPts val="1200"/>
              <a:buFont typeface="Roboto Condensed Light"/>
              <a:buAutoNum type="alphaLcPeriod"/>
              <a:defRPr/>
            </a:lvl5pPr>
            <a:lvl6pPr marL="3657509" lvl="5" indent="-406390" rtl="0">
              <a:spcBef>
                <a:spcPts val="0"/>
              </a:spcBef>
              <a:spcAft>
                <a:spcPts val="0"/>
              </a:spcAft>
              <a:buClr>
                <a:srgbClr val="434343"/>
              </a:buClr>
              <a:buSzPts val="1200"/>
              <a:buFont typeface="Roboto Condensed Light"/>
              <a:buAutoNum type="romanLcPeriod"/>
              <a:defRPr/>
            </a:lvl6pPr>
            <a:lvl7pPr marL="4267093" lvl="6" indent="-406390" rtl="0">
              <a:spcBef>
                <a:spcPts val="0"/>
              </a:spcBef>
              <a:spcAft>
                <a:spcPts val="0"/>
              </a:spcAft>
              <a:buClr>
                <a:srgbClr val="434343"/>
              </a:buClr>
              <a:buSzPts val="1200"/>
              <a:buFont typeface="Roboto Condensed Light"/>
              <a:buAutoNum type="arabicPeriod"/>
              <a:defRPr/>
            </a:lvl7pPr>
            <a:lvl8pPr marL="4876678" lvl="7" indent="-406390" rtl="0">
              <a:spcBef>
                <a:spcPts val="0"/>
              </a:spcBef>
              <a:spcAft>
                <a:spcPts val="0"/>
              </a:spcAft>
              <a:buClr>
                <a:srgbClr val="434343"/>
              </a:buClr>
              <a:buSzPts val="1200"/>
              <a:buFont typeface="Roboto Condensed Light"/>
              <a:buAutoNum type="alphaLcPeriod"/>
              <a:defRPr/>
            </a:lvl8pPr>
            <a:lvl9pPr marL="5486263" lvl="8" indent="-406390" rtl="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240904228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33"/>
        <p:cNvGrpSpPr/>
        <p:nvPr/>
      </p:nvGrpSpPr>
      <p:grpSpPr>
        <a:xfrm>
          <a:off x="0" y="0"/>
          <a:ext cx="0" cy="0"/>
          <a:chOff x="0" y="0"/>
          <a:chExt cx="0" cy="0"/>
        </a:xfrm>
      </p:grpSpPr>
      <p:sp>
        <p:nvSpPr>
          <p:cNvPr id="134" name="Google Shape;134;p23"/>
          <p:cNvSpPr txBox="1">
            <a:spLocks noGrp="1"/>
          </p:cNvSpPr>
          <p:nvPr>
            <p:ph type="ctrTitle"/>
          </p:nvPr>
        </p:nvSpPr>
        <p:spPr>
          <a:xfrm rot="-665216">
            <a:off x="915997" y="2742514"/>
            <a:ext cx="5260580" cy="1275392"/>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2800" b="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35" name="Google Shape;135;p23"/>
          <p:cNvSpPr txBox="1">
            <a:spLocks noGrp="1"/>
          </p:cNvSpPr>
          <p:nvPr>
            <p:ph type="body" idx="1"/>
          </p:nvPr>
        </p:nvSpPr>
        <p:spPr>
          <a:xfrm>
            <a:off x="6360000" y="2564367"/>
            <a:ext cx="4566800" cy="1297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136" name="Google Shape;136;p23"/>
          <p:cNvSpPr txBox="1"/>
          <p:nvPr/>
        </p:nvSpPr>
        <p:spPr>
          <a:xfrm>
            <a:off x="6585600" y="4051100"/>
            <a:ext cx="4115600" cy="6468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Clr>
                <a:schemeClr val="dk1"/>
              </a:buClr>
              <a:buSzPts val="1100"/>
              <a:buFont typeface="Arial"/>
              <a:buNone/>
            </a:pPr>
            <a:r>
              <a:rPr lang="en" sz="1467">
                <a:solidFill>
                  <a:schemeClr val="dk1"/>
                </a:solidFill>
                <a:latin typeface="Nunito"/>
                <a:ea typeface="Nunito"/>
                <a:cs typeface="Nunito"/>
                <a:sym typeface="Nunito"/>
              </a:rPr>
              <a:t>CREDITS: This presentation template was created by </a:t>
            </a:r>
            <a:r>
              <a:rPr lang="en" sz="1467">
                <a:solidFill>
                  <a:schemeClr val="dk1"/>
                </a:solidFill>
                <a:uFill>
                  <a:noFill/>
                </a:uFill>
                <a:latin typeface="Nunito"/>
                <a:ea typeface="Nunito"/>
                <a:cs typeface="Nunito"/>
                <a:sym typeface="Nunito"/>
                <a:hlinkClick r:id="rId2">
                  <a:extLst>
                    <a:ext uri="{A12FA001-AC4F-418D-AE19-62706E023703}">
                      <ahyp:hlinkClr xmlns="" xmlns:ahyp="http://schemas.microsoft.com/office/drawing/2018/hyperlinkcolor" val="tx"/>
                    </a:ext>
                  </a:extLst>
                </a:hlinkClick>
              </a:rPr>
              <a:t>Slidesgo</a:t>
            </a:r>
            <a:r>
              <a:rPr lang="en" sz="1467">
                <a:solidFill>
                  <a:schemeClr val="dk1"/>
                </a:solidFill>
                <a:latin typeface="Nunito"/>
                <a:ea typeface="Nunito"/>
                <a:cs typeface="Nunito"/>
                <a:sym typeface="Nunito"/>
              </a:rPr>
              <a:t>, including icons by </a:t>
            </a:r>
            <a:r>
              <a:rPr lang="en" sz="1467">
                <a:solidFill>
                  <a:schemeClr val="dk1"/>
                </a:solidFill>
                <a:uFill>
                  <a:noFill/>
                </a:uFill>
                <a:latin typeface="Nunito"/>
                <a:ea typeface="Nunito"/>
                <a:cs typeface="Nunito"/>
                <a:sym typeface="Nunito"/>
                <a:hlinkClick r:id="rId3">
                  <a:extLst>
                    <a:ext uri="{A12FA001-AC4F-418D-AE19-62706E023703}">
                      <ahyp:hlinkClr xmlns="" xmlns:ahyp="http://schemas.microsoft.com/office/drawing/2018/hyperlinkcolor" val="tx"/>
                    </a:ext>
                  </a:extLst>
                </a:hlinkClick>
              </a:rPr>
              <a:t>Flaticon</a:t>
            </a:r>
            <a:r>
              <a:rPr lang="en" sz="1467">
                <a:solidFill>
                  <a:schemeClr val="dk1"/>
                </a:solidFill>
                <a:latin typeface="Nunito"/>
                <a:ea typeface="Nunito"/>
                <a:cs typeface="Nunito"/>
                <a:sym typeface="Nunito"/>
              </a:rPr>
              <a:t>, infographics &amp; images by </a:t>
            </a:r>
            <a:r>
              <a:rPr lang="en" sz="1467">
                <a:solidFill>
                  <a:schemeClr val="dk1"/>
                </a:solidFill>
                <a:uFill>
                  <a:noFill/>
                </a:uFill>
                <a:latin typeface="Nunito"/>
                <a:ea typeface="Nunito"/>
                <a:cs typeface="Nunito"/>
                <a:sym typeface="Nunito"/>
                <a:hlinkClick r:id="rId4">
                  <a:extLst>
                    <a:ext uri="{A12FA001-AC4F-418D-AE19-62706E023703}">
                      <ahyp:hlinkClr xmlns="" xmlns:ahyp="http://schemas.microsoft.com/office/drawing/2018/hyperlinkcolor" val="tx"/>
                    </a:ext>
                  </a:extLst>
                </a:hlinkClick>
              </a:rPr>
              <a:t>Freepik</a:t>
            </a:r>
            <a:r>
              <a:rPr lang="en" sz="1467">
                <a:solidFill>
                  <a:schemeClr val="dk1"/>
                </a:solidFill>
                <a:latin typeface="Nunito"/>
                <a:ea typeface="Nunito"/>
                <a:cs typeface="Nunito"/>
                <a:sym typeface="Nunito"/>
              </a:rPr>
              <a:t> </a:t>
            </a:r>
            <a:endParaRPr sz="1467">
              <a:solidFill>
                <a:schemeClr val="dk1"/>
              </a:solidFill>
              <a:latin typeface="Nunito"/>
              <a:ea typeface="Nunito"/>
              <a:cs typeface="Nunito"/>
              <a:sym typeface="Nunito"/>
            </a:endParaRPr>
          </a:p>
        </p:txBody>
      </p:sp>
      <p:sp>
        <p:nvSpPr>
          <p:cNvPr id="137" name="Google Shape;137;p23"/>
          <p:cNvSpPr txBox="1">
            <a:spLocks noGrp="1"/>
          </p:cNvSpPr>
          <p:nvPr>
            <p:ph type="subTitle" idx="2"/>
          </p:nvPr>
        </p:nvSpPr>
        <p:spPr>
          <a:xfrm>
            <a:off x="6680200" y="4802733"/>
            <a:ext cx="3926400" cy="5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100"/>
              <a:buNone/>
              <a:defRPr sz="1467">
                <a:latin typeface="Montserrat"/>
                <a:ea typeface="Montserrat"/>
                <a:cs typeface="Montserrat"/>
                <a:sym typeface="Montserrat"/>
              </a:defRPr>
            </a:lvl1pPr>
            <a:lvl2pPr lvl="1" algn="ctr" rtl="0">
              <a:spcBef>
                <a:spcPts val="0"/>
              </a:spcBef>
              <a:spcAft>
                <a:spcPts val="0"/>
              </a:spcAft>
              <a:buSzPts val="1400"/>
              <a:buNone/>
              <a:defRPr>
                <a:latin typeface="Roboto"/>
                <a:ea typeface="Roboto"/>
                <a:cs typeface="Roboto"/>
                <a:sym typeface="Roboto"/>
              </a:defRPr>
            </a:lvl2pPr>
            <a:lvl3pPr lvl="2" algn="ctr" rtl="0">
              <a:spcBef>
                <a:spcPts val="0"/>
              </a:spcBef>
              <a:spcAft>
                <a:spcPts val="0"/>
              </a:spcAft>
              <a:buSzPts val="1400"/>
              <a:buNone/>
              <a:defRPr>
                <a:latin typeface="Roboto"/>
                <a:ea typeface="Roboto"/>
                <a:cs typeface="Roboto"/>
                <a:sym typeface="Roboto"/>
              </a:defRPr>
            </a:lvl3pPr>
            <a:lvl4pPr lvl="3" algn="ctr" rtl="0">
              <a:spcBef>
                <a:spcPts val="0"/>
              </a:spcBef>
              <a:spcAft>
                <a:spcPts val="0"/>
              </a:spcAft>
              <a:buSzPts val="1400"/>
              <a:buNone/>
              <a:defRPr>
                <a:latin typeface="Roboto"/>
                <a:ea typeface="Roboto"/>
                <a:cs typeface="Roboto"/>
                <a:sym typeface="Roboto"/>
              </a:defRPr>
            </a:lvl4pPr>
            <a:lvl5pPr lvl="4" algn="ctr" rtl="0">
              <a:spcBef>
                <a:spcPts val="0"/>
              </a:spcBef>
              <a:spcAft>
                <a:spcPts val="0"/>
              </a:spcAft>
              <a:buSzPts val="1400"/>
              <a:buNone/>
              <a:defRPr>
                <a:latin typeface="Roboto"/>
                <a:ea typeface="Roboto"/>
                <a:cs typeface="Roboto"/>
                <a:sym typeface="Roboto"/>
              </a:defRPr>
            </a:lvl5pPr>
            <a:lvl6pPr lvl="5" algn="ctr" rtl="0">
              <a:spcBef>
                <a:spcPts val="0"/>
              </a:spcBef>
              <a:spcAft>
                <a:spcPts val="0"/>
              </a:spcAft>
              <a:buSzPts val="1400"/>
              <a:buNone/>
              <a:defRPr>
                <a:latin typeface="Roboto"/>
                <a:ea typeface="Roboto"/>
                <a:cs typeface="Roboto"/>
                <a:sym typeface="Roboto"/>
              </a:defRPr>
            </a:lvl6pPr>
            <a:lvl7pPr lvl="6" algn="ctr" rtl="0">
              <a:spcBef>
                <a:spcPts val="0"/>
              </a:spcBef>
              <a:spcAft>
                <a:spcPts val="0"/>
              </a:spcAft>
              <a:buSzPts val="1400"/>
              <a:buNone/>
              <a:defRPr>
                <a:latin typeface="Roboto"/>
                <a:ea typeface="Roboto"/>
                <a:cs typeface="Roboto"/>
                <a:sym typeface="Roboto"/>
              </a:defRPr>
            </a:lvl7pPr>
            <a:lvl8pPr lvl="7" algn="ctr" rtl="0">
              <a:spcBef>
                <a:spcPts val="0"/>
              </a:spcBef>
              <a:spcAft>
                <a:spcPts val="0"/>
              </a:spcAft>
              <a:buSzPts val="1400"/>
              <a:buNone/>
              <a:defRPr>
                <a:latin typeface="Roboto"/>
                <a:ea typeface="Roboto"/>
                <a:cs typeface="Roboto"/>
                <a:sym typeface="Roboto"/>
              </a:defRPr>
            </a:lvl8pPr>
            <a:lvl9pPr lvl="8" algn="ctr" rtl="0">
              <a:spcBef>
                <a:spcPts val="0"/>
              </a:spcBef>
              <a:spcAft>
                <a:spcPts val="0"/>
              </a:spcAft>
              <a:buSzPts val="1400"/>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201597583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3585598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96598378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560096747"/>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8325501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703313" y="3639401"/>
            <a:ext cx="4072000" cy="54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20" name="Google Shape;20;p5"/>
          <p:cNvSpPr txBox="1">
            <a:spLocks noGrp="1"/>
          </p:cNvSpPr>
          <p:nvPr>
            <p:ph type="subTitle" idx="2"/>
          </p:nvPr>
        </p:nvSpPr>
        <p:spPr>
          <a:xfrm>
            <a:off x="2184967" y="4138834"/>
            <a:ext cx="3084800" cy="96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21" name="Google Shape;21;p5"/>
          <p:cNvSpPr txBox="1">
            <a:spLocks noGrp="1"/>
          </p:cNvSpPr>
          <p:nvPr>
            <p:ph type="subTitle" idx="3"/>
          </p:nvPr>
        </p:nvSpPr>
        <p:spPr>
          <a:xfrm>
            <a:off x="6392797" y="3639401"/>
            <a:ext cx="4072000" cy="54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22" name="Google Shape;22;p5"/>
          <p:cNvSpPr txBox="1">
            <a:spLocks noGrp="1"/>
          </p:cNvSpPr>
          <p:nvPr>
            <p:ph type="subTitle" idx="4"/>
          </p:nvPr>
        </p:nvSpPr>
        <p:spPr>
          <a:xfrm>
            <a:off x="6870283" y="4138834"/>
            <a:ext cx="3084800" cy="96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endParaRPr/>
          </a:p>
        </p:txBody>
      </p:sp>
      <p:sp>
        <p:nvSpPr>
          <p:cNvPr id="23" name="Google Shape;23;p5"/>
          <p:cNvSpPr txBox="1">
            <a:spLocks noGrp="1"/>
          </p:cNvSpPr>
          <p:nvPr>
            <p:ph type="title"/>
          </p:nvPr>
        </p:nvSpPr>
        <p:spPr>
          <a:xfrm>
            <a:off x="954533" y="807531"/>
            <a:ext cx="1069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727073007"/>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4/20/2025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10918966"/>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4/20/2025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6333009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4921268"/>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1694055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61201172"/>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074882533"/>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51326007"/>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1"/>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83725543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54533" y="807531"/>
            <a:ext cx="1069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109011781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848200" y="2293367"/>
            <a:ext cx="6495600" cy="25984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SzPts val="7200"/>
              <a:buNone/>
              <a:defRPr sz="16933" b="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426933837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flipH="1">
            <a:off x="791583" y="769068"/>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33" name="Google Shape;33;p9"/>
          <p:cNvSpPr txBox="1">
            <a:spLocks noGrp="1"/>
          </p:cNvSpPr>
          <p:nvPr>
            <p:ph type="body" idx="1"/>
          </p:nvPr>
        </p:nvSpPr>
        <p:spPr>
          <a:xfrm flipH="1">
            <a:off x="4498399" y="2521733"/>
            <a:ext cx="6288400" cy="31336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Font typeface="Livvic"/>
              <a:buAutoNum type="arabicPeriod"/>
              <a:defRPr/>
            </a:lvl1pPr>
            <a:lvl2pPr marL="1219170" lvl="1" indent="-406390" rtl="0">
              <a:spcBef>
                <a:spcPts val="0"/>
              </a:spcBef>
              <a:spcAft>
                <a:spcPts val="0"/>
              </a:spcAft>
              <a:buClr>
                <a:srgbClr val="434343"/>
              </a:buClr>
              <a:buSzPts val="1200"/>
              <a:buFont typeface="Roboto Condensed Light"/>
              <a:buAutoNum type="alphaLcPeriod"/>
              <a:defRPr/>
            </a:lvl2pPr>
            <a:lvl3pPr marL="1828754" lvl="2" indent="-406390" rtl="0">
              <a:spcBef>
                <a:spcPts val="0"/>
              </a:spcBef>
              <a:spcAft>
                <a:spcPts val="0"/>
              </a:spcAft>
              <a:buClr>
                <a:srgbClr val="434343"/>
              </a:buClr>
              <a:buSzPts val="1200"/>
              <a:buFont typeface="Roboto Condensed Light"/>
              <a:buAutoNum type="romanLcPeriod"/>
              <a:defRPr/>
            </a:lvl3pPr>
            <a:lvl4pPr marL="2438339" lvl="3" indent="-406390" rtl="0">
              <a:spcBef>
                <a:spcPts val="0"/>
              </a:spcBef>
              <a:spcAft>
                <a:spcPts val="0"/>
              </a:spcAft>
              <a:buClr>
                <a:srgbClr val="434343"/>
              </a:buClr>
              <a:buSzPts val="1200"/>
              <a:buFont typeface="Roboto Condensed Light"/>
              <a:buAutoNum type="arabicPeriod"/>
              <a:defRPr/>
            </a:lvl4pPr>
            <a:lvl5pPr marL="3047924" lvl="4" indent="-406390" rtl="0">
              <a:spcBef>
                <a:spcPts val="0"/>
              </a:spcBef>
              <a:spcAft>
                <a:spcPts val="0"/>
              </a:spcAft>
              <a:buClr>
                <a:srgbClr val="434343"/>
              </a:buClr>
              <a:buSzPts val="1200"/>
              <a:buFont typeface="Roboto Condensed Light"/>
              <a:buAutoNum type="alphaLcPeriod"/>
              <a:defRPr/>
            </a:lvl5pPr>
            <a:lvl6pPr marL="3657509" lvl="5" indent="-406390" rtl="0">
              <a:spcBef>
                <a:spcPts val="0"/>
              </a:spcBef>
              <a:spcAft>
                <a:spcPts val="0"/>
              </a:spcAft>
              <a:buClr>
                <a:srgbClr val="434343"/>
              </a:buClr>
              <a:buSzPts val="1200"/>
              <a:buFont typeface="Roboto Condensed Light"/>
              <a:buAutoNum type="romanLcPeriod"/>
              <a:defRPr/>
            </a:lvl6pPr>
            <a:lvl7pPr marL="4267093" lvl="6" indent="-406390" rtl="0">
              <a:spcBef>
                <a:spcPts val="0"/>
              </a:spcBef>
              <a:spcAft>
                <a:spcPts val="0"/>
              </a:spcAft>
              <a:buClr>
                <a:srgbClr val="434343"/>
              </a:buClr>
              <a:buSzPts val="1200"/>
              <a:buFont typeface="Roboto Condensed Light"/>
              <a:buAutoNum type="arabicPeriod"/>
              <a:defRPr/>
            </a:lvl7pPr>
            <a:lvl8pPr marL="4876678" lvl="7" indent="-406390" rtl="0">
              <a:spcBef>
                <a:spcPts val="0"/>
              </a:spcBef>
              <a:spcAft>
                <a:spcPts val="0"/>
              </a:spcAft>
              <a:buClr>
                <a:srgbClr val="434343"/>
              </a:buClr>
              <a:buSzPts val="1200"/>
              <a:buFont typeface="Roboto Condensed Light"/>
              <a:buAutoNum type="alphaLcPeriod"/>
              <a:defRPr/>
            </a:lvl8pPr>
            <a:lvl9pPr marL="5486263" lvl="8" indent="-406390" rtl="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99930645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8144577" y="910267"/>
            <a:ext cx="3109600" cy="201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401525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2537133" y="2651968"/>
            <a:ext cx="7276000" cy="115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5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8" name="Google Shape;38;p11"/>
          <p:cNvSpPr txBox="1">
            <a:spLocks noGrp="1"/>
          </p:cNvSpPr>
          <p:nvPr>
            <p:ph type="body" idx="1"/>
          </p:nvPr>
        </p:nvSpPr>
        <p:spPr>
          <a:xfrm>
            <a:off x="2115400" y="4106533"/>
            <a:ext cx="7961200" cy="5232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667"/>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364124676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159857548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40"/>
        <p:cNvGrpSpPr/>
        <p:nvPr/>
      </p:nvGrpSpPr>
      <p:grpSpPr>
        <a:xfrm>
          <a:off x="0" y="0"/>
          <a:ext cx="0" cy="0"/>
          <a:chOff x="0" y="0"/>
          <a:chExt cx="0" cy="0"/>
        </a:xfrm>
      </p:grpSpPr>
      <p:sp>
        <p:nvSpPr>
          <p:cNvPr id="41" name="Google Shape;41;p13"/>
          <p:cNvSpPr txBox="1">
            <a:spLocks noGrp="1"/>
          </p:cNvSpPr>
          <p:nvPr>
            <p:ph type="subTitle" idx="1"/>
          </p:nvPr>
        </p:nvSpPr>
        <p:spPr>
          <a:xfrm>
            <a:off x="2576800" y="2151001"/>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42" name="Google Shape;42;p13"/>
          <p:cNvSpPr txBox="1">
            <a:spLocks noGrp="1"/>
          </p:cNvSpPr>
          <p:nvPr>
            <p:ph type="subTitle" idx="2"/>
          </p:nvPr>
        </p:nvSpPr>
        <p:spPr>
          <a:xfrm>
            <a:off x="2576800" y="2651051"/>
            <a:ext cx="31748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b="0">
                <a:solidFill>
                  <a:schemeClr val="dk2"/>
                </a:solidFill>
              </a:defRPr>
            </a:lvl1pPr>
            <a:lvl2pPr lvl="1" algn="l" rtl="0">
              <a:spcBef>
                <a:spcPts val="0"/>
              </a:spcBef>
              <a:spcAft>
                <a:spcPts val="0"/>
              </a:spcAft>
              <a:buNone/>
              <a:defRPr sz="1867" b="0">
                <a:solidFill>
                  <a:schemeClr val="dk2"/>
                </a:solidFill>
              </a:defRPr>
            </a:lvl2pPr>
            <a:lvl3pPr lvl="2" algn="l" rtl="0">
              <a:spcBef>
                <a:spcPts val="0"/>
              </a:spcBef>
              <a:spcAft>
                <a:spcPts val="0"/>
              </a:spcAft>
              <a:buNone/>
              <a:defRPr sz="1867" b="0">
                <a:solidFill>
                  <a:schemeClr val="dk2"/>
                </a:solidFill>
              </a:defRPr>
            </a:lvl3pPr>
            <a:lvl4pPr lvl="3" algn="l" rtl="0">
              <a:spcBef>
                <a:spcPts val="0"/>
              </a:spcBef>
              <a:spcAft>
                <a:spcPts val="0"/>
              </a:spcAft>
              <a:buNone/>
              <a:defRPr sz="1867" b="0">
                <a:solidFill>
                  <a:schemeClr val="dk2"/>
                </a:solidFill>
              </a:defRPr>
            </a:lvl4pPr>
            <a:lvl5pPr lvl="4" algn="l" rtl="0">
              <a:spcBef>
                <a:spcPts val="0"/>
              </a:spcBef>
              <a:spcAft>
                <a:spcPts val="0"/>
              </a:spcAft>
              <a:buNone/>
              <a:defRPr sz="1867" b="0">
                <a:solidFill>
                  <a:schemeClr val="dk2"/>
                </a:solidFill>
              </a:defRPr>
            </a:lvl5pPr>
            <a:lvl6pPr lvl="5" algn="l" rtl="0">
              <a:spcBef>
                <a:spcPts val="0"/>
              </a:spcBef>
              <a:spcAft>
                <a:spcPts val="0"/>
              </a:spcAft>
              <a:buNone/>
              <a:defRPr sz="1867" b="0">
                <a:solidFill>
                  <a:schemeClr val="dk2"/>
                </a:solidFill>
              </a:defRPr>
            </a:lvl6pPr>
            <a:lvl7pPr lvl="6" algn="l" rtl="0">
              <a:spcBef>
                <a:spcPts val="0"/>
              </a:spcBef>
              <a:spcAft>
                <a:spcPts val="0"/>
              </a:spcAft>
              <a:buNone/>
              <a:defRPr sz="1867" b="0">
                <a:solidFill>
                  <a:schemeClr val="dk2"/>
                </a:solidFill>
              </a:defRPr>
            </a:lvl7pPr>
            <a:lvl8pPr lvl="7" algn="l" rtl="0">
              <a:spcBef>
                <a:spcPts val="0"/>
              </a:spcBef>
              <a:spcAft>
                <a:spcPts val="0"/>
              </a:spcAft>
              <a:buNone/>
              <a:defRPr sz="1867" b="0">
                <a:solidFill>
                  <a:schemeClr val="dk2"/>
                </a:solidFill>
              </a:defRPr>
            </a:lvl8pPr>
            <a:lvl9pPr lvl="8" algn="l" rtl="0">
              <a:spcBef>
                <a:spcPts val="0"/>
              </a:spcBef>
              <a:spcAft>
                <a:spcPts val="0"/>
              </a:spcAft>
              <a:buNone/>
              <a:defRPr sz="1867" b="0">
                <a:solidFill>
                  <a:schemeClr val="dk2"/>
                </a:solidFill>
              </a:defRPr>
            </a:lvl9pPr>
          </a:lstStyle>
          <a:p>
            <a:endParaRPr/>
          </a:p>
        </p:txBody>
      </p:sp>
      <p:sp>
        <p:nvSpPr>
          <p:cNvPr id="43" name="Google Shape;43;p13"/>
          <p:cNvSpPr txBox="1">
            <a:spLocks noGrp="1"/>
          </p:cNvSpPr>
          <p:nvPr>
            <p:ph type="subTitle" idx="3"/>
          </p:nvPr>
        </p:nvSpPr>
        <p:spPr>
          <a:xfrm>
            <a:off x="7897227" y="2151001"/>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44" name="Google Shape;44;p13"/>
          <p:cNvSpPr txBox="1">
            <a:spLocks noGrp="1"/>
          </p:cNvSpPr>
          <p:nvPr>
            <p:ph type="subTitle" idx="4"/>
          </p:nvPr>
        </p:nvSpPr>
        <p:spPr>
          <a:xfrm>
            <a:off x="7897227" y="2651051"/>
            <a:ext cx="31748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b="0">
                <a:solidFill>
                  <a:schemeClr val="dk2"/>
                </a:solidFill>
              </a:defRPr>
            </a:lvl1pPr>
            <a:lvl2pPr lvl="1" algn="l" rtl="0">
              <a:spcBef>
                <a:spcPts val="0"/>
              </a:spcBef>
              <a:spcAft>
                <a:spcPts val="0"/>
              </a:spcAft>
              <a:buNone/>
              <a:defRPr sz="1867" b="0">
                <a:solidFill>
                  <a:schemeClr val="dk2"/>
                </a:solidFill>
              </a:defRPr>
            </a:lvl2pPr>
            <a:lvl3pPr lvl="2" algn="l" rtl="0">
              <a:spcBef>
                <a:spcPts val="0"/>
              </a:spcBef>
              <a:spcAft>
                <a:spcPts val="0"/>
              </a:spcAft>
              <a:buNone/>
              <a:defRPr sz="1867" b="0">
                <a:solidFill>
                  <a:schemeClr val="dk2"/>
                </a:solidFill>
              </a:defRPr>
            </a:lvl3pPr>
            <a:lvl4pPr lvl="3" algn="l" rtl="0">
              <a:spcBef>
                <a:spcPts val="0"/>
              </a:spcBef>
              <a:spcAft>
                <a:spcPts val="0"/>
              </a:spcAft>
              <a:buNone/>
              <a:defRPr sz="1867" b="0">
                <a:solidFill>
                  <a:schemeClr val="dk2"/>
                </a:solidFill>
              </a:defRPr>
            </a:lvl4pPr>
            <a:lvl5pPr lvl="4" algn="l" rtl="0">
              <a:spcBef>
                <a:spcPts val="0"/>
              </a:spcBef>
              <a:spcAft>
                <a:spcPts val="0"/>
              </a:spcAft>
              <a:buNone/>
              <a:defRPr sz="1867" b="0">
                <a:solidFill>
                  <a:schemeClr val="dk2"/>
                </a:solidFill>
              </a:defRPr>
            </a:lvl5pPr>
            <a:lvl6pPr lvl="5" algn="l" rtl="0">
              <a:spcBef>
                <a:spcPts val="0"/>
              </a:spcBef>
              <a:spcAft>
                <a:spcPts val="0"/>
              </a:spcAft>
              <a:buNone/>
              <a:defRPr sz="1867" b="0">
                <a:solidFill>
                  <a:schemeClr val="dk2"/>
                </a:solidFill>
              </a:defRPr>
            </a:lvl6pPr>
            <a:lvl7pPr lvl="6" algn="l" rtl="0">
              <a:spcBef>
                <a:spcPts val="0"/>
              </a:spcBef>
              <a:spcAft>
                <a:spcPts val="0"/>
              </a:spcAft>
              <a:buNone/>
              <a:defRPr sz="1867" b="0">
                <a:solidFill>
                  <a:schemeClr val="dk2"/>
                </a:solidFill>
              </a:defRPr>
            </a:lvl7pPr>
            <a:lvl8pPr lvl="7" algn="l" rtl="0">
              <a:spcBef>
                <a:spcPts val="0"/>
              </a:spcBef>
              <a:spcAft>
                <a:spcPts val="0"/>
              </a:spcAft>
              <a:buNone/>
              <a:defRPr sz="1867" b="0">
                <a:solidFill>
                  <a:schemeClr val="dk2"/>
                </a:solidFill>
              </a:defRPr>
            </a:lvl8pPr>
            <a:lvl9pPr lvl="8" algn="l" rtl="0">
              <a:spcBef>
                <a:spcPts val="0"/>
              </a:spcBef>
              <a:spcAft>
                <a:spcPts val="0"/>
              </a:spcAft>
              <a:buNone/>
              <a:defRPr sz="1867" b="0">
                <a:solidFill>
                  <a:schemeClr val="dk2"/>
                </a:solidFill>
              </a:defRPr>
            </a:lvl9pPr>
          </a:lstStyle>
          <a:p>
            <a:endParaRPr/>
          </a:p>
        </p:txBody>
      </p:sp>
      <p:sp>
        <p:nvSpPr>
          <p:cNvPr id="45" name="Google Shape;45;p13"/>
          <p:cNvSpPr txBox="1">
            <a:spLocks noGrp="1"/>
          </p:cNvSpPr>
          <p:nvPr>
            <p:ph type="subTitle" idx="5"/>
          </p:nvPr>
        </p:nvSpPr>
        <p:spPr>
          <a:xfrm>
            <a:off x="2576800" y="4360533"/>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46" name="Google Shape;46;p13"/>
          <p:cNvSpPr txBox="1">
            <a:spLocks noGrp="1"/>
          </p:cNvSpPr>
          <p:nvPr>
            <p:ph type="subTitle" idx="6"/>
          </p:nvPr>
        </p:nvSpPr>
        <p:spPr>
          <a:xfrm>
            <a:off x="2576800" y="4855451"/>
            <a:ext cx="31748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b="0">
                <a:solidFill>
                  <a:schemeClr val="dk2"/>
                </a:solidFill>
              </a:defRPr>
            </a:lvl1pPr>
            <a:lvl2pPr lvl="1" algn="l" rtl="0">
              <a:spcBef>
                <a:spcPts val="0"/>
              </a:spcBef>
              <a:spcAft>
                <a:spcPts val="0"/>
              </a:spcAft>
              <a:buNone/>
              <a:defRPr sz="1867" b="0">
                <a:solidFill>
                  <a:schemeClr val="dk2"/>
                </a:solidFill>
              </a:defRPr>
            </a:lvl2pPr>
            <a:lvl3pPr lvl="2" algn="l" rtl="0">
              <a:spcBef>
                <a:spcPts val="0"/>
              </a:spcBef>
              <a:spcAft>
                <a:spcPts val="0"/>
              </a:spcAft>
              <a:buNone/>
              <a:defRPr sz="1867" b="0">
                <a:solidFill>
                  <a:schemeClr val="dk2"/>
                </a:solidFill>
              </a:defRPr>
            </a:lvl3pPr>
            <a:lvl4pPr lvl="3" algn="l" rtl="0">
              <a:spcBef>
                <a:spcPts val="0"/>
              </a:spcBef>
              <a:spcAft>
                <a:spcPts val="0"/>
              </a:spcAft>
              <a:buNone/>
              <a:defRPr sz="1867" b="0">
                <a:solidFill>
                  <a:schemeClr val="dk2"/>
                </a:solidFill>
              </a:defRPr>
            </a:lvl4pPr>
            <a:lvl5pPr lvl="4" algn="l" rtl="0">
              <a:spcBef>
                <a:spcPts val="0"/>
              </a:spcBef>
              <a:spcAft>
                <a:spcPts val="0"/>
              </a:spcAft>
              <a:buNone/>
              <a:defRPr sz="1867" b="0">
                <a:solidFill>
                  <a:schemeClr val="dk2"/>
                </a:solidFill>
              </a:defRPr>
            </a:lvl5pPr>
            <a:lvl6pPr lvl="5" algn="l" rtl="0">
              <a:spcBef>
                <a:spcPts val="0"/>
              </a:spcBef>
              <a:spcAft>
                <a:spcPts val="0"/>
              </a:spcAft>
              <a:buNone/>
              <a:defRPr sz="1867" b="0">
                <a:solidFill>
                  <a:schemeClr val="dk2"/>
                </a:solidFill>
              </a:defRPr>
            </a:lvl6pPr>
            <a:lvl7pPr lvl="6" algn="l" rtl="0">
              <a:spcBef>
                <a:spcPts val="0"/>
              </a:spcBef>
              <a:spcAft>
                <a:spcPts val="0"/>
              </a:spcAft>
              <a:buNone/>
              <a:defRPr sz="1867" b="0">
                <a:solidFill>
                  <a:schemeClr val="dk2"/>
                </a:solidFill>
              </a:defRPr>
            </a:lvl7pPr>
            <a:lvl8pPr lvl="7" algn="l" rtl="0">
              <a:spcBef>
                <a:spcPts val="0"/>
              </a:spcBef>
              <a:spcAft>
                <a:spcPts val="0"/>
              </a:spcAft>
              <a:buNone/>
              <a:defRPr sz="1867" b="0">
                <a:solidFill>
                  <a:schemeClr val="dk2"/>
                </a:solidFill>
              </a:defRPr>
            </a:lvl8pPr>
            <a:lvl9pPr lvl="8" algn="l" rtl="0">
              <a:spcBef>
                <a:spcPts val="0"/>
              </a:spcBef>
              <a:spcAft>
                <a:spcPts val="0"/>
              </a:spcAft>
              <a:buNone/>
              <a:defRPr sz="1867" b="0">
                <a:solidFill>
                  <a:schemeClr val="dk2"/>
                </a:solidFill>
              </a:defRPr>
            </a:lvl9pPr>
          </a:lstStyle>
          <a:p>
            <a:endParaRPr/>
          </a:p>
        </p:txBody>
      </p:sp>
      <p:sp>
        <p:nvSpPr>
          <p:cNvPr id="47" name="Google Shape;47;p13"/>
          <p:cNvSpPr txBox="1">
            <a:spLocks noGrp="1"/>
          </p:cNvSpPr>
          <p:nvPr>
            <p:ph type="subTitle" idx="7"/>
          </p:nvPr>
        </p:nvSpPr>
        <p:spPr>
          <a:xfrm>
            <a:off x="7897227" y="4360533"/>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48" name="Google Shape;48;p13"/>
          <p:cNvSpPr txBox="1">
            <a:spLocks noGrp="1"/>
          </p:cNvSpPr>
          <p:nvPr>
            <p:ph type="subTitle" idx="8"/>
          </p:nvPr>
        </p:nvSpPr>
        <p:spPr>
          <a:xfrm>
            <a:off x="7897227" y="4855451"/>
            <a:ext cx="31748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b="0">
                <a:solidFill>
                  <a:schemeClr val="dk2"/>
                </a:solidFill>
              </a:defRPr>
            </a:lvl1pPr>
            <a:lvl2pPr lvl="1" algn="l" rtl="0">
              <a:spcBef>
                <a:spcPts val="0"/>
              </a:spcBef>
              <a:spcAft>
                <a:spcPts val="0"/>
              </a:spcAft>
              <a:buNone/>
              <a:defRPr sz="1867" b="0">
                <a:solidFill>
                  <a:schemeClr val="dk2"/>
                </a:solidFill>
              </a:defRPr>
            </a:lvl2pPr>
            <a:lvl3pPr lvl="2" algn="l" rtl="0">
              <a:spcBef>
                <a:spcPts val="0"/>
              </a:spcBef>
              <a:spcAft>
                <a:spcPts val="0"/>
              </a:spcAft>
              <a:buNone/>
              <a:defRPr sz="1867" b="0">
                <a:solidFill>
                  <a:schemeClr val="dk2"/>
                </a:solidFill>
              </a:defRPr>
            </a:lvl3pPr>
            <a:lvl4pPr lvl="3" algn="l" rtl="0">
              <a:spcBef>
                <a:spcPts val="0"/>
              </a:spcBef>
              <a:spcAft>
                <a:spcPts val="0"/>
              </a:spcAft>
              <a:buNone/>
              <a:defRPr sz="1867" b="0">
                <a:solidFill>
                  <a:schemeClr val="dk2"/>
                </a:solidFill>
              </a:defRPr>
            </a:lvl4pPr>
            <a:lvl5pPr lvl="4" algn="l" rtl="0">
              <a:spcBef>
                <a:spcPts val="0"/>
              </a:spcBef>
              <a:spcAft>
                <a:spcPts val="0"/>
              </a:spcAft>
              <a:buNone/>
              <a:defRPr sz="1867" b="0">
                <a:solidFill>
                  <a:schemeClr val="dk2"/>
                </a:solidFill>
              </a:defRPr>
            </a:lvl5pPr>
            <a:lvl6pPr lvl="5" algn="l" rtl="0">
              <a:spcBef>
                <a:spcPts val="0"/>
              </a:spcBef>
              <a:spcAft>
                <a:spcPts val="0"/>
              </a:spcAft>
              <a:buNone/>
              <a:defRPr sz="1867" b="0">
                <a:solidFill>
                  <a:schemeClr val="dk2"/>
                </a:solidFill>
              </a:defRPr>
            </a:lvl6pPr>
            <a:lvl7pPr lvl="6" algn="l" rtl="0">
              <a:spcBef>
                <a:spcPts val="0"/>
              </a:spcBef>
              <a:spcAft>
                <a:spcPts val="0"/>
              </a:spcAft>
              <a:buNone/>
              <a:defRPr sz="1867" b="0">
                <a:solidFill>
                  <a:schemeClr val="dk2"/>
                </a:solidFill>
              </a:defRPr>
            </a:lvl7pPr>
            <a:lvl8pPr lvl="7" algn="l" rtl="0">
              <a:spcBef>
                <a:spcPts val="0"/>
              </a:spcBef>
              <a:spcAft>
                <a:spcPts val="0"/>
              </a:spcAft>
              <a:buNone/>
              <a:defRPr sz="1867" b="0">
                <a:solidFill>
                  <a:schemeClr val="dk2"/>
                </a:solidFill>
              </a:defRPr>
            </a:lvl8pPr>
            <a:lvl9pPr lvl="8" algn="l" rtl="0">
              <a:spcBef>
                <a:spcPts val="0"/>
              </a:spcBef>
              <a:spcAft>
                <a:spcPts val="0"/>
              </a:spcAft>
              <a:buNone/>
              <a:defRPr sz="1867" b="0">
                <a:solidFill>
                  <a:schemeClr val="dk2"/>
                </a:solidFill>
              </a:defRPr>
            </a:lvl9pPr>
          </a:lstStyle>
          <a:p>
            <a:endParaRPr/>
          </a:p>
        </p:txBody>
      </p:sp>
      <p:sp>
        <p:nvSpPr>
          <p:cNvPr id="49" name="Google Shape;49;p13"/>
          <p:cNvSpPr txBox="1">
            <a:spLocks noGrp="1"/>
          </p:cNvSpPr>
          <p:nvPr>
            <p:ph type="title" hasCustomPrompt="1"/>
          </p:nvPr>
        </p:nvSpPr>
        <p:spPr>
          <a:xfrm>
            <a:off x="1476304" y="2601880"/>
            <a:ext cx="13728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b="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50" name="Google Shape;50;p13"/>
          <p:cNvSpPr txBox="1">
            <a:spLocks noGrp="1"/>
          </p:cNvSpPr>
          <p:nvPr>
            <p:ph type="title" idx="9" hasCustomPrompt="1"/>
          </p:nvPr>
        </p:nvSpPr>
        <p:spPr>
          <a:xfrm>
            <a:off x="1476304" y="4758664"/>
            <a:ext cx="13728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b="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51" name="Google Shape;51;p13"/>
          <p:cNvSpPr txBox="1">
            <a:spLocks noGrp="1"/>
          </p:cNvSpPr>
          <p:nvPr>
            <p:ph type="title" idx="13" hasCustomPrompt="1"/>
          </p:nvPr>
        </p:nvSpPr>
        <p:spPr>
          <a:xfrm>
            <a:off x="6764137" y="2601880"/>
            <a:ext cx="13728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b="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52" name="Google Shape;52;p13"/>
          <p:cNvSpPr txBox="1">
            <a:spLocks noGrp="1"/>
          </p:cNvSpPr>
          <p:nvPr>
            <p:ph type="title" idx="14" hasCustomPrompt="1"/>
          </p:nvPr>
        </p:nvSpPr>
        <p:spPr>
          <a:xfrm>
            <a:off x="6764137" y="4758664"/>
            <a:ext cx="13728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b="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53" name="Google Shape;53;p13"/>
          <p:cNvSpPr txBox="1">
            <a:spLocks noGrp="1"/>
          </p:cNvSpPr>
          <p:nvPr>
            <p:ph type="title" idx="15"/>
          </p:nvPr>
        </p:nvSpPr>
        <p:spPr>
          <a:xfrm>
            <a:off x="954533" y="807533"/>
            <a:ext cx="731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386253628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0833" y="800767"/>
            <a:ext cx="9144000" cy="7592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1pPr>
            <a:lvl2pPr lvl="1">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2pPr>
            <a:lvl3pPr lvl="2">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3pPr>
            <a:lvl4pPr lvl="3">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4pPr>
            <a:lvl5pPr lvl="4">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5pPr>
            <a:lvl6pPr lvl="5">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6pPr>
            <a:lvl7pPr lvl="6">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7pPr>
            <a:lvl8pPr lvl="7">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8pPr>
            <a:lvl9pPr lvl="8">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9pPr>
          </a:lstStyle>
          <a:p>
            <a:endParaRPr/>
          </a:p>
        </p:txBody>
      </p:sp>
      <p:sp>
        <p:nvSpPr>
          <p:cNvPr id="7" name="Google Shape;7;p1"/>
          <p:cNvSpPr txBox="1">
            <a:spLocks noGrp="1"/>
          </p:cNvSpPr>
          <p:nvPr>
            <p:ph type="body" idx="1"/>
          </p:nvPr>
        </p:nvSpPr>
        <p:spPr>
          <a:xfrm>
            <a:off x="1073667" y="3662901"/>
            <a:ext cx="9776000" cy="2355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59525486"/>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8" r:id="rId4"/>
    <p:sldLayoutId id="2147483669" r:id="rId5"/>
    <p:sldLayoutId id="2147483670" r:id="rId6"/>
    <p:sldLayoutId id="2147483671" r:id="rId7"/>
    <p:sldLayoutId id="2147483672" r:id="rId8"/>
    <p:sldLayoutId id="2147483673" r:id="rId9"/>
    <p:sldLayoutId id="2147483674" r:id="rId10"/>
    <p:sldLayoutId id="2147483678" r:id="rId11"/>
    <p:sldLayoutId id="2147483679" r:id="rId12"/>
    <p:sldLayoutId id="2147483680" r:id="rId13"/>
    <p:sldLayoutId id="2147483681" r:id="rId14"/>
    <p:sldLayoutId id="214748368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4/20/2025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99093679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tmp"/><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eg"/><Relationship Id="rId9"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7.tmp"/><Relationship Id="rId7" Type="http://schemas.openxmlformats.org/officeDocument/2006/relationships/image" Target="../media/image21.jpeg"/><Relationship Id="rId2" Type="http://schemas.openxmlformats.org/officeDocument/2006/relationships/image" Target="../media/image16.tmp"/><Relationship Id="rId1" Type="http://schemas.openxmlformats.org/officeDocument/2006/relationships/slideLayout" Target="../slideLayouts/slideLayout8.xml"/><Relationship Id="rId6" Type="http://schemas.openxmlformats.org/officeDocument/2006/relationships/image" Target="../media/image20.tmp"/><Relationship Id="rId5" Type="http://schemas.openxmlformats.org/officeDocument/2006/relationships/image" Target="../media/image19.tmp"/><Relationship Id="rId4" Type="http://schemas.openxmlformats.org/officeDocument/2006/relationships/image" Target="../media/image18.tmp"/></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tmp"/><Relationship Id="rId1" Type="http://schemas.openxmlformats.org/officeDocument/2006/relationships/slideLayout" Target="../slideLayouts/slideLayout8.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Việt</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a:t>
            </a:r>
            <a:r>
              <a:rPr lang="en-US" sz="32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191409901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4">
            <a:extLst>
              <a:ext uri="{FF2B5EF4-FFF2-40B4-BE49-F238E27FC236}">
                <a16:creationId xmlns:a16="http://schemas.microsoft.com/office/drawing/2014/main" id="{2186EBBF-DC48-4AB5-A27A-424B0FCE2637}"/>
              </a:ext>
            </a:extLst>
          </p:cNvPr>
          <p:cNvGrpSpPr/>
          <p:nvPr/>
        </p:nvGrpSpPr>
        <p:grpSpPr>
          <a:xfrm>
            <a:off x="3706941" y="2343428"/>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8000" b="0" i="0" u="none" strike="noStrike" kern="1200" cap="none" spc="300" normalizeH="0" baseline="0" noProof="0" dirty="0" smtClean="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5+ 6 </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sp>
        <p:nvSpPr>
          <p:cNvPr id="6" name="TextBox 5">
            <a:extLst>
              <a:ext uri="{FF2B5EF4-FFF2-40B4-BE49-F238E27FC236}">
                <a16:creationId xmlns:a16="http://schemas.microsoft.com/office/drawing/2014/main" id="{5F50F907-C6BA-4380-9188-2A5EA79C8B5D}"/>
              </a:ext>
            </a:extLst>
          </p:cNvPr>
          <p:cNvSpPr txBox="1"/>
          <p:nvPr/>
        </p:nvSpPr>
        <p:spPr>
          <a:xfrm>
            <a:off x="243610" y="1041468"/>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30</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CÁNH</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ĐỒNG QUÊ EM</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908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95" y="142329"/>
            <a:ext cx="1173593" cy="1042937"/>
          </a:xfrm>
          <a:prstGeom prst="rect">
            <a:avLst/>
          </a:prstGeom>
        </p:spPr>
      </p:pic>
      <p:sp>
        <p:nvSpPr>
          <p:cNvPr id="3" name="TextBox 2"/>
          <p:cNvSpPr txBox="1"/>
          <p:nvPr/>
        </p:nvSpPr>
        <p:spPr>
          <a:xfrm>
            <a:off x="1774209" y="402188"/>
            <a:ext cx="10085695" cy="523220"/>
          </a:xfrm>
          <a:prstGeom prst="rect">
            <a:avLst/>
          </a:prstGeom>
          <a:noFill/>
        </p:spPr>
        <p:txBody>
          <a:bodyPr wrap="square" rtlCol="0">
            <a:spAutoFit/>
          </a:bodyPr>
          <a:lstStyle/>
          <a:p>
            <a:r>
              <a:rPr lang="en-US" sz="2800">
                <a:solidFill>
                  <a:schemeClr val="accent5">
                    <a:lumMod val="50000"/>
                  </a:schemeClr>
                </a:solidFill>
              </a:rPr>
              <a:t>1.</a:t>
            </a:r>
            <a:r>
              <a:rPr lang="en-US" sz="2800"/>
              <a:t> Nói những điều em biết về một nghề nghiệp em yêu thích.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1368" y="4177097"/>
            <a:ext cx="1748882" cy="20322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0873" y="3975221"/>
            <a:ext cx="2873481" cy="243595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603" y="3932497"/>
            <a:ext cx="2869785" cy="203220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076" y="1108322"/>
            <a:ext cx="2131225" cy="213122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204" y="3790644"/>
            <a:ext cx="2379167" cy="231591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6559" y="1108321"/>
            <a:ext cx="3107423" cy="233362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0172" y="1108321"/>
            <a:ext cx="2341465" cy="2067951"/>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86371" y="1110490"/>
            <a:ext cx="2143125" cy="2143125"/>
          </a:xfrm>
          <a:prstGeom prst="rect">
            <a:avLst/>
          </a:prstGeom>
        </p:spPr>
      </p:pic>
    </p:spTree>
    <p:extLst>
      <p:ext uri="{BB962C8B-B14F-4D97-AF65-F5344CB8AC3E}">
        <p14:creationId xmlns:p14="http://schemas.microsoft.com/office/powerpoint/2010/main" val="7488596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613" y="4581975"/>
            <a:ext cx="2743784" cy="2276025"/>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4" y="48731"/>
            <a:ext cx="4965895" cy="3819374"/>
          </a:xfrm>
          <a:prstGeom prst="rect">
            <a:avLst/>
          </a:prstGeom>
        </p:spPr>
      </p:pic>
      <p:pic>
        <p:nvPicPr>
          <p:cNvPr id="20" name="Picture 1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894" y="3409947"/>
            <a:ext cx="76211" cy="38105"/>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6406" y="4881928"/>
            <a:ext cx="2532186" cy="1967774"/>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0987" y="4649129"/>
            <a:ext cx="2773506" cy="2108075"/>
          </a:xfrm>
          <a:prstGeom prst="rect">
            <a:avLst/>
          </a:prstGeom>
        </p:spPr>
      </p:pic>
      <p:grpSp>
        <p:nvGrpSpPr>
          <p:cNvPr id="22" name="Group 21"/>
          <p:cNvGrpSpPr/>
          <p:nvPr/>
        </p:nvGrpSpPr>
        <p:grpSpPr>
          <a:xfrm>
            <a:off x="4295471" y="3113910"/>
            <a:ext cx="6832560" cy="668283"/>
            <a:chOff x="4928518" y="2096599"/>
            <a:chExt cx="6832560" cy="668283"/>
          </a:xfrm>
        </p:grpSpPr>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7626">
              <a:off x="4928518" y="2096599"/>
              <a:ext cx="458777" cy="655644"/>
            </a:xfrm>
            <a:prstGeom prst="rect">
              <a:avLst/>
            </a:prstGeom>
          </p:spPr>
        </p:pic>
        <p:sp>
          <p:nvSpPr>
            <p:cNvPr id="18" name="TextBox 17"/>
            <p:cNvSpPr txBox="1"/>
            <p:nvPr/>
          </p:nvSpPr>
          <p:spPr>
            <a:xfrm>
              <a:off x="5489523" y="2241662"/>
              <a:ext cx="6271555" cy="523220"/>
            </a:xfrm>
            <a:prstGeom prst="rect">
              <a:avLst/>
            </a:prstGeom>
            <a:noFill/>
          </p:spPr>
          <p:txBody>
            <a:bodyPr wrap="square" rtlCol="0">
              <a:spAutoFit/>
            </a:bodyPr>
            <a:lstStyle/>
            <a:p>
              <a:r>
                <a:rPr lang="en-US" sz="2800">
                  <a:latin typeface="Times New Roman" pitchFamily="18" charset="0"/>
                  <a:cs typeface="Times New Roman" pitchFamily="18" charset="0"/>
                </a:rPr>
                <a:t>Nghề đó có ích lợi gì đối với cuộc sống ?</a:t>
              </a:r>
            </a:p>
          </p:txBody>
        </p:sp>
      </p:grpSp>
      <p:grpSp>
        <p:nvGrpSpPr>
          <p:cNvPr id="21" name="Group 20"/>
          <p:cNvGrpSpPr/>
          <p:nvPr/>
        </p:nvGrpSpPr>
        <p:grpSpPr>
          <a:xfrm>
            <a:off x="5003056" y="1909687"/>
            <a:ext cx="7095862" cy="756617"/>
            <a:chOff x="5096137" y="980479"/>
            <a:chExt cx="7095862" cy="756617"/>
          </a:xfrm>
        </p:grpSpPr>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7626">
              <a:off x="5096137" y="980479"/>
              <a:ext cx="458777" cy="655644"/>
            </a:xfrm>
            <a:prstGeom prst="rect">
              <a:avLst/>
            </a:prstGeom>
          </p:spPr>
        </p:pic>
        <p:sp>
          <p:nvSpPr>
            <p:cNvPr id="19" name="Rectangle 18"/>
            <p:cNvSpPr/>
            <p:nvPr/>
          </p:nvSpPr>
          <p:spPr>
            <a:xfrm>
              <a:off x="5489523" y="1029210"/>
              <a:ext cx="6702476" cy="707886"/>
            </a:xfrm>
            <a:prstGeom prst="rect">
              <a:avLst/>
            </a:prstGeom>
            <a:noFill/>
          </p:spPr>
          <p:txBody>
            <a:bodyPr wrap="none" lIns="91440" tIns="45720" rIns="91440" bIns="45720">
              <a:spAutoFit/>
            </a:bodyPr>
            <a:lstStyle/>
            <a:p>
              <a:pPr algn="ctr"/>
              <a:r>
                <a:rPr lang="en-US" sz="4000" b="1" cap="none" spc="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latin typeface="Times New Roman" pitchFamily="18" charset="0"/>
                  <a:ea typeface="Palatino Linotype"/>
                  <a:cs typeface="Times New Roman" pitchFamily="18" charset="0"/>
                </a:rPr>
                <a:t>T</a:t>
              </a:r>
              <a:r>
                <a:rPr lang="vi-VN" sz="3200" b="1" cap="none" spc="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latin typeface="Times New Roman" pitchFamily="18" charset="0"/>
                  <a:ea typeface="Palatino Linotype"/>
                  <a:cs typeface="Times New Roman" pitchFamily="18" charset="0"/>
                </a:rPr>
                <a:t>ại sao</a:t>
              </a:r>
              <a:r>
                <a:rPr lang="en-US" sz="3200" b="1" cap="none" spc="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latin typeface="Times New Roman" pitchFamily="18" charset="0"/>
                  <a:ea typeface="Palatino Linotype"/>
                  <a:cs typeface="Times New Roman" pitchFamily="18" charset="0"/>
                </a:rPr>
                <a:t> em</a:t>
              </a:r>
              <a:r>
                <a:rPr lang="vi-VN" sz="3200" b="1" cap="none" spc="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latin typeface="Times New Roman" pitchFamily="18" charset="0"/>
                  <a:ea typeface="Palatino Linotype"/>
                  <a:cs typeface="Times New Roman" pitchFamily="18" charset="0"/>
                </a:rPr>
                <a:t> lại chọn ngh</a:t>
              </a:r>
              <a:r>
                <a:rPr lang="en-US" sz="3200" b="1" cap="none" spc="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latin typeface="Times New Roman" pitchFamily="18" charset="0"/>
                  <a:ea typeface="Palatino Linotype"/>
                  <a:cs typeface="Times New Roman" pitchFamily="18" charset="0"/>
                </a:rPr>
                <a:t>ề </a:t>
              </a:r>
              <a:r>
                <a:rPr lang="vi-VN" sz="3200" b="1" cap="none" spc="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latin typeface="Times New Roman" pitchFamily="18" charset="0"/>
                  <a:ea typeface="Palatino Linotype"/>
                  <a:cs typeface="Times New Roman" pitchFamily="18" charset="0"/>
                </a:rPr>
                <a:t>nghiệp đó</a:t>
              </a:r>
              <a:r>
                <a:rPr lang="en-US" sz="3200" b="1" cap="none" spc="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latin typeface="Times New Roman" pitchFamily="18" charset="0"/>
                  <a:ea typeface="Palatino Linotype"/>
                  <a:cs typeface="Times New Roman" pitchFamily="18" charset="0"/>
                </a:rPr>
                <a:t>? </a:t>
              </a:r>
              <a:endParaRPr lang="en-US" sz="3200" b="1" cap="none" spc="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endParaRPr>
            </a:p>
          </p:txBody>
        </p:sp>
      </p:grpSp>
    </p:spTree>
    <p:extLst>
      <p:ext uri="{BB962C8B-B14F-4D97-AF65-F5344CB8AC3E}">
        <p14:creationId xmlns:p14="http://schemas.microsoft.com/office/powerpoint/2010/main" val="19159933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p:cNvGrpSpPr/>
          <p:nvPr/>
        </p:nvGrpSpPr>
        <p:grpSpPr>
          <a:xfrm>
            <a:off x="1790476" y="488016"/>
            <a:ext cx="8117285" cy="931176"/>
            <a:chOff x="1790476" y="488016"/>
            <a:chExt cx="8117285" cy="931176"/>
          </a:xfrm>
        </p:grpSpPr>
        <p:grpSp>
          <p:nvGrpSpPr>
            <p:cNvPr id="2" name="Google Shape;378;p32">
              <a:extLst>
                <a:ext uri="{FF2B5EF4-FFF2-40B4-BE49-F238E27FC236}">
                  <a16:creationId xmlns:a16="http://schemas.microsoft.com/office/drawing/2014/main" id="{8DBAB0A9-3C5D-44B8-8CEA-115B6D375EC5}"/>
                </a:ext>
              </a:extLst>
            </p:cNvPr>
            <p:cNvGrpSpPr/>
            <p:nvPr/>
          </p:nvGrpSpPr>
          <p:grpSpPr>
            <a:xfrm>
              <a:off x="1790476" y="488016"/>
              <a:ext cx="8117285" cy="931176"/>
              <a:chOff x="603225" y="2182575"/>
              <a:chExt cx="2577800" cy="424450"/>
            </a:xfrm>
          </p:grpSpPr>
          <p:sp>
            <p:nvSpPr>
              <p:cNvPr id="3" name="Google Shape;379;p32">
                <a:extLst>
                  <a:ext uri="{FF2B5EF4-FFF2-40B4-BE49-F238E27FC236}">
                    <a16:creationId xmlns:a16="http://schemas.microsoft.com/office/drawing/2014/main" id="{0727C588-0A08-4159-8471-1257E0FD12F6}"/>
                  </a:ext>
                </a:extLst>
              </p:cNvPr>
              <p:cNvSpPr/>
              <p:nvPr/>
            </p:nvSpPr>
            <p:spPr>
              <a:xfrm>
                <a:off x="603225" y="2317450"/>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380;p32">
                <a:extLst>
                  <a:ext uri="{FF2B5EF4-FFF2-40B4-BE49-F238E27FC236}">
                    <a16:creationId xmlns:a16="http://schemas.microsoft.com/office/drawing/2014/main" id="{6C866E77-CF64-47E6-B702-872F6DD9CE46}"/>
                  </a:ext>
                </a:extLst>
              </p:cNvPr>
              <p:cNvSpPr/>
              <p:nvPr/>
            </p:nvSpPr>
            <p:spPr>
              <a:xfrm>
                <a:off x="973850" y="2427875"/>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381;p32">
                <a:extLst>
                  <a:ext uri="{FF2B5EF4-FFF2-40B4-BE49-F238E27FC236}">
                    <a16:creationId xmlns:a16="http://schemas.microsoft.com/office/drawing/2014/main" id="{E356F405-6CD9-4786-BB07-967922309624}"/>
                  </a:ext>
                </a:extLst>
              </p:cNvPr>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 name="TextBox 5"/>
            <p:cNvSpPr txBox="1"/>
            <p:nvPr/>
          </p:nvSpPr>
          <p:spPr>
            <a:xfrm>
              <a:off x="3589361" y="488016"/>
              <a:ext cx="5076967" cy="830997"/>
            </a:xfrm>
            <a:prstGeom prst="rect">
              <a:avLst/>
            </a:prstGeom>
            <a:noFill/>
          </p:spPr>
          <p:txBody>
            <a:bodyPr wrap="square" rtlCol="0">
              <a:spAutoFit/>
            </a:bodyPr>
            <a:lstStyle/>
            <a:p>
              <a:r>
                <a:rPr lang="en-US" sz="4800">
                  <a:solidFill>
                    <a:srgbClr val="FF0000"/>
                  </a:solidFill>
                  <a:latin typeface="Times New Roman" pitchFamily="18" charset="0"/>
                  <a:cs typeface="Times New Roman" pitchFamily="18" charset="0"/>
                </a:rPr>
                <a:t>Luyện viết đoạn</a:t>
              </a:r>
            </a:p>
          </p:txBody>
        </p:sp>
      </p:grpSp>
      <p:sp>
        <p:nvSpPr>
          <p:cNvPr id="7" name="TextBox 6"/>
          <p:cNvSpPr txBox="1"/>
          <p:nvPr/>
        </p:nvSpPr>
        <p:spPr>
          <a:xfrm>
            <a:off x="136478" y="1691818"/>
            <a:ext cx="11805313" cy="584775"/>
          </a:xfrm>
          <a:prstGeom prst="rect">
            <a:avLst/>
          </a:prstGeom>
          <a:noFill/>
        </p:spPr>
        <p:txBody>
          <a:bodyPr wrap="square" rtlCol="0">
            <a:spAutoFit/>
          </a:bodyPr>
          <a:lstStyle/>
          <a:p>
            <a:pPr lvl="0"/>
            <a:r>
              <a:rPr lang="en-US" sz="3200">
                <a:solidFill>
                  <a:srgbClr val="FF0000"/>
                </a:solidFill>
              </a:rPr>
              <a:t>2</a:t>
            </a:r>
            <a:r>
              <a:rPr lang="en-US" sz="3200"/>
              <a:t>.  </a:t>
            </a:r>
            <a:r>
              <a:rPr lang="vi-VN" sz="3200"/>
              <a:t>Viết 4-5 câu kê v</a:t>
            </a:r>
            <a:r>
              <a:rPr lang="en-US" sz="3200"/>
              <a:t>ề</a:t>
            </a:r>
            <a:r>
              <a:rPr lang="vi-VN" sz="3200"/>
              <a:t> công việc c</a:t>
            </a:r>
            <a:r>
              <a:rPr lang="en-US" sz="3200"/>
              <a:t>ủa</a:t>
            </a:r>
            <a:r>
              <a:rPr lang="vi-VN" sz="3200"/>
              <a:t> một người mà em biết.</a:t>
            </a:r>
            <a:endParaRPr lang="en-US" sz="3200"/>
          </a:p>
        </p:txBody>
      </p:sp>
      <p:sp>
        <p:nvSpPr>
          <p:cNvPr id="9" name="Rectangle 8"/>
          <p:cNvSpPr/>
          <p:nvPr/>
        </p:nvSpPr>
        <p:spPr>
          <a:xfrm>
            <a:off x="4709685" y="2276593"/>
            <a:ext cx="1984839" cy="923330"/>
          </a:xfrm>
          <a:prstGeom prst="rect">
            <a:avLst/>
          </a:prstGeom>
          <a:noFill/>
        </p:spPr>
        <p:txBody>
          <a:bodyPr wrap="none" lIns="91440" tIns="45720" rIns="91440" bIns="45720">
            <a:spAutoFit/>
          </a:bodyPr>
          <a:lstStyle/>
          <a:p>
            <a:pPr algn="ctr"/>
            <a:r>
              <a:rPr lang="en-US"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Gợi ý</a:t>
            </a:r>
          </a:p>
        </p:txBody>
      </p:sp>
      <p:sp>
        <p:nvSpPr>
          <p:cNvPr id="10" name="TextBox 9"/>
          <p:cNvSpPr txBox="1"/>
          <p:nvPr/>
        </p:nvSpPr>
        <p:spPr>
          <a:xfrm>
            <a:off x="1790476" y="3390314"/>
            <a:ext cx="9196392" cy="523220"/>
          </a:xfrm>
          <a:prstGeom prst="rect">
            <a:avLst/>
          </a:prstGeom>
          <a:noFill/>
        </p:spPr>
        <p:txBody>
          <a:bodyPr wrap="square" rtlCol="0">
            <a:spAutoFit/>
          </a:bodyPr>
          <a:lstStyle/>
          <a:p>
            <a:r>
              <a:rPr lang="en-US" sz="2800"/>
              <a:t>- Em muốn kể về ai ? Người đó àm công việc gì ?</a:t>
            </a:r>
          </a:p>
        </p:txBody>
      </p:sp>
      <p:sp>
        <p:nvSpPr>
          <p:cNvPr id="11" name="TextBox 10"/>
          <p:cNvSpPr txBox="1"/>
          <p:nvPr/>
        </p:nvSpPr>
        <p:spPr>
          <a:xfrm>
            <a:off x="1855293" y="4029035"/>
            <a:ext cx="5708784" cy="523220"/>
          </a:xfrm>
          <a:prstGeom prst="rect">
            <a:avLst/>
          </a:prstGeom>
          <a:noFill/>
        </p:spPr>
        <p:txBody>
          <a:bodyPr wrap="square" rtlCol="0">
            <a:spAutoFit/>
          </a:bodyPr>
          <a:lstStyle/>
          <a:p>
            <a:pPr marL="285750" indent="-285750">
              <a:buFontTx/>
              <a:buChar char="-"/>
            </a:pPr>
            <a:r>
              <a:rPr lang="en-US" sz="2800"/>
              <a:t>Người đó làm việc ở đâu ?</a:t>
            </a:r>
          </a:p>
        </p:txBody>
      </p:sp>
      <p:sp>
        <p:nvSpPr>
          <p:cNvPr id="12" name="TextBox 11"/>
          <p:cNvSpPr txBox="1"/>
          <p:nvPr/>
        </p:nvSpPr>
        <p:spPr>
          <a:xfrm>
            <a:off x="1875045" y="4724029"/>
            <a:ext cx="5669280" cy="523220"/>
          </a:xfrm>
          <a:prstGeom prst="rect">
            <a:avLst/>
          </a:prstGeom>
          <a:noFill/>
        </p:spPr>
        <p:txBody>
          <a:bodyPr wrap="square" rtlCol="0">
            <a:spAutoFit/>
          </a:bodyPr>
          <a:lstStyle/>
          <a:p>
            <a:r>
              <a:rPr lang="en-US" sz="2800"/>
              <a:t>- Công việc đó đem lại lọi ích gì ?</a:t>
            </a:r>
          </a:p>
        </p:txBody>
      </p:sp>
      <p:sp>
        <p:nvSpPr>
          <p:cNvPr id="13" name="TextBox 12"/>
          <p:cNvSpPr txBox="1"/>
          <p:nvPr/>
        </p:nvSpPr>
        <p:spPr>
          <a:xfrm>
            <a:off x="1875677" y="5458263"/>
            <a:ext cx="7202658" cy="523220"/>
          </a:xfrm>
          <a:prstGeom prst="rect">
            <a:avLst/>
          </a:prstGeom>
          <a:noFill/>
        </p:spPr>
        <p:txBody>
          <a:bodyPr wrap="square" rtlCol="0">
            <a:spAutoFit/>
          </a:bodyPr>
          <a:lstStyle/>
          <a:p>
            <a:r>
              <a:rPr lang="en-US" sz="2800"/>
              <a:t>- Em có suy nghĩ gì về công việc đó ?</a:t>
            </a:r>
          </a:p>
        </p:txBody>
      </p:sp>
      <p:pic>
        <p:nvPicPr>
          <p:cNvPr id="14" name="18">
            <a:extLst>
              <a:ext uri="{FF2B5EF4-FFF2-40B4-BE49-F238E27FC236}">
                <a16:creationId xmlns:a16="http://schemas.microsoft.com/office/drawing/2014/main" id="{E197C50A-5293-4975-8C45-BE86E80C60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9620975" y="4043102"/>
            <a:ext cx="2731786" cy="2912012"/>
          </a:xfrm>
          <a:prstGeom prst="rect">
            <a:avLst/>
          </a:prstGeom>
        </p:spPr>
      </p:pic>
    </p:spTree>
    <p:extLst>
      <p:ext uri="{BB962C8B-B14F-4D97-AF65-F5344CB8AC3E}">
        <p14:creationId xmlns:p14="http://schemas.microsoft.com/office/powerpoint/2010/main" val="24186823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9">
                                            <p:txEl>
                                              <p:pRg st="0" end="0"/>
                                            </p:txEl>
                                          </p:spTgt>
                                        </p:tgtEl>
                                        <p:attrNameLst>
                                          <p:attrName>r</p:attrName>
                                        </p:attrNameLst>
                                      </p:cBhvr>
                                    </p:animRot>
                                    <p:animRot by="-240000">
                                      <p:cBhvr>
                                        <p:cTn id="12" dur="200" fill="hold">
                                          <p:stCondLst>
                                            <p:cond delay="200"/>
                                          </p:stCondLst>
                                        </p:cTn>
                                        <p:tgtEl>
                                          <p:spTgt spid="9">
                                            <p:txEl>
                                              <p:pRg st="0" end="0"/>
                                            </p:txEl>
                                          </p:spTgt>
                                        </p:tgtEl>
                                        <p:attrNameLst>
                                          <p:attrName>r</p:attrName>
                                        </p:attrNameLst>
                                      </p:cBhvr>
                                    </p:animRot>
                                    <p:animRot by="240000">
                                      <p:cBhvr>
                                        <p:cTn id="13" dur="200" fill="hold">
                                          <p:stCondLst>
                                            <p:cond delay="400"/>
                                          </p:stCondLst>
                                        </p:cTn>
                                        <p:tgtEl>
                                          <p:spTgt spid="9">
                                            <p:txEl>
                                              <p:pRg st="0" end="0"/>
                                            </p:txEl>
                                          </p:spTgt>
                                        </p:tgtEl>
                                        <p:attrNameLst>
                                          <p:attrName>r</p:attrName>
                                        </p:attrNameLst>
                                      </p:cBhvr>
                                    </p:animRot>
                                    <p:animRot by="-240000">
                                      <p:cBhvr>
                                        <p:cTn id="14" dur="200" fill="hold">
                                          <p:stCondLst>
                                            <p:cond delay="600"/>
                                          </p:stCondLst>
                                        </p:cTn>
                                        <p:tgtEl>
                                          <p:spTgt spid="9">
                                            <p:txEl>
                                              <p:pRg st="0" end="0"/>
                                            </p:txEl>
                                          </p:spTgt>
                                        </p:tgtEl>
                                        <p:attrNameLst>
                                          <p:attrName>r</p:attrName>
                                        </p:attrNameLst>
                                      </p:cBhvr>
                                    </p:animRot>
                                    <p:animRot by="120000">
                                      <p:cBhvr>
                                        <p:cTn id="15" dur="200" fill="hold">
                                          <p:stCondLst>
                                            <p:cond delay="800"/>
                                          </p:stCondLst>
                                        </p:cTn>
                                        <p:tgtEl>
                                          <p:spTgt spid="9">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9F1006-9479-4FF8-9DE4-22887B6C0B0E}"/>
              </a:ext>
            </a:extLst>
          </p:cNvPr>
          <p:cNvSpPr/>
          <p:nvPr/>
        </p:nvSpPr>
        <p:spPr>
          <a:xfrm>
            <a:off x="487015" y="404336"/>
            <a:ext cx="10664687" cy="5632311"/>
          </a:xfrm>
          <a:prstGeom prst="rect">
            <a:avLst/>
          </a:prstGeom>
        </p:spPr>
        <p:txBody>
          <a:bodyPr wrap="square">
            <a:spAutoFit/>
          </a:bodyPr>
          <a:lstStyle/>
          <a:p>
            <a:pPr algn="ctr"/>
            <a:r>
              <a:rPr lang="en-US" sz="4000" dirty="0">
                <a:solidFill>
                  <a:srgbClr val="000000"/>
                </a:solidFill>
                <a:latin typeface="Times New Roman" panose="02020603050405020304" pitchFamily="18" charset="0"/>
                <a:cs typeface="Times New Roman" panose="02020603050405020304" pitchFamily="18" charset="0"/>
              </a:rPr>
              <a:t>  7)           </a:t>
            </a:r>
            <a:r>
              <a:rPr lang="vi-VN" sz="4000" dirty="0">
                <a:solidFill>
                  <a:srgbClr val="000000"/>
                </a:solidFill>
                <a:highlight>
                  <a:srgbClr val="00FF00"/>
                </a:highlight>
                <a:latin typeface="Times New Roman" panose="02020603050405020304" pitchFamily="18" charset="0"/>
                <a:cs typeface="Times New Roman" panose="02020603050405020304" pitchFamily="18" charset="0"/>
              </a:rPr>
              <a:t>Bác em là một bác sĩ. Công việc của bác là khám và chữa bệnh cho bệnh nhân. Hằng ngày, bác đi làm từ sớm đến tối khuya. Công việc tuy mệt nhọc nhưng đem lại nhiều lợi ích cho xã hội. </a:t>
            </a:r>
            <a:r>
              <a:rPr lang="en-US" sz="4000" dirty="0">
                <a:solidFill>
                  <a:srgbClr val="000000"/>
                </a:solidFill>
                <a:highlight>
                  <a:srgbClr val="00FF00"/>
                </a:highlight>
                <a:latin typeface="Times New Roman" panose="02020603050405020304" pitchFamily="18" charset="0"/>
                <a:cs typeface="Times New Roman" panose="02020603050405020304" pitchFamily="18" charset="0"/>
              </a:rPr>
              <a:t>  </a:t>
            </a:r>
            <a:r>
              <a:rPr lang="vi-VN" sz="4000" dirty="0">
                <a:solidFill>
                  <a:srgbClr val="000000"/>
                </a:solidFill>
                <a:highlight>
                  <a:srgbClr val="00FF00"/>
                </a:highlight>
                <a:latin typeface="Times New Roman" panose="02020603050405020304" pitchFamily="18" charset="0"/>
                <a:cs typeface="Times New Roman" panose="02020603050405020304" pitchFamily="18" charset="0"/>
              </a:rPr>
              <a:t>Em rất tự hào về bác của em.</a:t>
            </a:r>
            <a:endParaRPr lang="en-US" sz="4000" dirty="0">
              <a:solidFill>
                <a:srgbClr val="000000"/>
              </a:solidFill>
              <a:highlight>
                <a:srgbClr val="00FF00"/>
              </a:highlight>
              <a:latin typeface="Times New Roman" panose="02020603050405020304" pitchFamily="18" charset="0"/>
              <a:cs typeface="Times New Roman" panose="02020603050405020304" pitchFamily="18" charset="0"/>
            </a:endParaRPr>
          </a:p>
          <a:p>
            <a:endParaRPr lang="en-US" sz="4000" dirty="0">
              <a:solidFill>
                <a:srgbClr val="000000"/>
              </a:solidFill>
              <a:latin typeface="Times New Roman" panose="02020603050405020304" pitchFamily="18" charset="0"/>
              <a:cs typeface="Times New Roman" panose="02020603050405020304" pitchFamily="18" charset="0"/>
            </a:endParaRPr>
          </a:p>
          <a:p>
            <a:endParaRPr lang="en-US" sz="4000" dirty="0">
              <a:solidFill>
                <a:srgbClr val="000000"/>
              </a:solidFill>
              <a:latin typeface="Times New Roman" panose="02020603050405020304" pitchFamily="18" charset="0"/>
              <a:cs typeface="Times New Roman" panose="02020603050405020304" pitchFamily="18" charset="0"/>
            </a:endParaRPr>
          </a:p>
          <a:p>
            <a:r>
              <a:rPr lang="en-US" sz="4000" dirty="0">
                <a:solidFill>
                  <a:srgbClr val="000000"/>
                </a:solidFill>
                <a:latin typeface="Times New Roman" panose="02020603050405020304" pitchFamily="18" charset="0"/>
                <a:cs typeface="Times New Roman" panose="02020603050405020304" pitchFamily="18" charset="0"/>
              </a:rPr>
              <a:t>       8)      </a:t>
            </a:r>
            <a:r>
              <a:rPr lang="vi-VN" sz="4000" dirty="0">
                <a:solidFill>
                  <a:srgbClr val="000000"/>
                </a:solidFill>
                <a:highlight>
                  <a:srgbClr val="00FFFF"/>
                </a:highlight>
                <a:latin typeface="Times New Roman" panose="02020603050405020304" pitchFamily="18" charset="0"/>
                <a:cs typeface="Times New Roman" panose="02020603050405020304" pitchFamily="18" charset="0"/>
              </a:rPr>
              <a:t>Sau này lớn lên, em mong sẽ trở thành một bác sĩ giống như bác.</a:t>
            </a:r>
            <a:endParaRPr lang="en-US" sz="4000" dirty="0">
              <a:highlight>
                <a:srgbClr val="00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66606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1790476" y="488016"/>
            <a:ext cx="8117285" cy="931176"/>
            <a:chOff x="1790476" y="488016"/>
            <a:chExt cx="8117285" cy="931176"/>
          </a:xfrm>
        </p:grpSpPr>
        <p:grpSp>
          <p:nvGrpSpPr>
            <p:cNvPr id="3" name="Google Shape;378;p32">
              <a:extLst>
                <a:ext uri="{FF2B5EF4-FFF2-40B4-BE49-F238E27FC236}">
                  <a16:creationId xmlns:a16="http://schemas.microsoft.com/office/drawing/2014/main" id="{8DBAB0A9-3C5D-44B8-8CEA-115B6D375EC5}"/>
                </a:ext>
              </a:extLst>
            </p:cNvPr>
            <p:cNvGrpSpPr/>
            <p:nvPr/>
          </p:nvGrpSpPr>
          <p:grpSpPr>
            <a:xfrm>
              <a:off x="1790476" y="488016"/>
              <a:ext cx="8117285" cy="931176"/>
              <a:chOff x="603225" y="2182575"/>
              <a:chExt cx="2577800" cy="424450"/>
            </a:xfrm>
          </p:grpSpPr>
          <p:sp>
            <p:nvSpPr>
              <p:cNvPr id="5" name="Google Shape;379;p32">
                <a:extLst>
                  <a:ext uri="{FF2B5EF4-FFF2-40B4-BE49-F238E27FC236}">
                    <a16:creationId xmlns:a16="http://schemas.microsoft.com/office/drawing/2014/main" id="{0727C588-0A08-4159-8471-1257E0FD12F6}"/>
                  </a:ext>
                </a:extLst>
              </p:cNvPr>
              <p:cNvSpPr/>
              <p:nvPr/>
            </p:nvSpPr>
            <p:spPr>
              <a:xfrm>
                <a:off x="603225" y="2317450"/>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380;p32">
                <a:extLst>
                  <a:ext uri="{FF2B5EF4-FFF2-40B4-BE49-F238E27FC236}">
                    <a16:creationId xmlns:a16="http://schemas.microsoft.com/office/drawing/2014/main" id="{6C866E77-CF64-47E6-B702-872F6DD9CE46}"/>
                  </a:ext>
                </a:extLst>
              </p:cNvPr>
              <p:cNvSpPr/>
              <p:nvPr/>
            </p:nvSpPr>
            <p:spPr>
              <a:xfrm>
                <a:off x="973850" y="2427875"/>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381;p32">
                <a:extLst>
                  <a:ext uri="{FF2B5EF4-FFF2-40B4-BE49-F238E27FC236}">
                    <a16:creationId xmlns:a16="http://schemas.microsoft.com/office/drawing/2014/main" id="{E356F405-6CD9-4786-BB07-967922309624}"/>
                  </a:ext>
                </a:extLst>
              </p:cNvPr>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3589361" y="488016"/>
              <a:ext cx="5076967" cy="830997"/>
            </a:xfrm>
            <a:prstGeom prst="rect">
              <a:avLst/>
            </a:prstGeom>
            <a:noFill/>
          </p:spPr>
          <p:txBody>
            <a:bodyPr wrap="square" rtlCol="0">
              <a:spAutoFit/>
            </a:bodyPr>
            <a:lstStyle/>
            <a:p>
              <a:r>
                <a:rPr lang="en-US" sz="4800">
                  <a:solidFill>
                    <a:srgbClr val="FF0000"/>
                  </a:solidFill>
                  <a:latin typeface="Times New Roman" pitchFamily="18" charset="0"/>
                  <a:cs typeface="Times New Roman" pitchFamily="18" charset="0"/>
                </a:rPr>
                <a:t>ĐỌC MỞ RỘNG</a:t>
              </a:r>
            </a:p>
          </p:txBody>
        </p:sp>
      </p:grpSp>
      <p:grpSp>
        <p:nvGrpSpPr>
          <p:cNvPr id="8" name="1">
            <a:extLst>
              <a:ext uri="{FF2B5EF4-FFF2-40B4-BE49-F238E27FC236}">
                <a16:creationId xmlns:a16="http://schemas.microsoft.com/office/drawing/2014/main" id="{BD333376-3168-4EB6-B623-DE04C657EEED}"/>
              </a:ext>
            </a:extLst>
          </p:cNvPr>
          <p:cNvGrpSpPr/>
          <p:nvPr/>
        </p:nvGrpSpPr>
        <p:grpSpPr>
          <a:xfrm>
            <a:off x="325021" y="4572000"/>
            <a:ext cx="11605646" cy="2190845"/>
            <a:chOff x="-53293" y="2190760"/>
            <a:chExt cx="9211855" cy="2951064"/>
          </a:xfrm>
        </p:grpSpPr>
        <p:pic>
          <p:nvPicPr>
            <p:cNvPr id="9"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10"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11"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sp>
        <p:nvSpPr>
          <p:cNvPr id="12" name="Rectangle 11"/>
          <p:cNvSpPr/>
          <p:nvPr/>
        </p:nvSpPr>
        <p:spPr>
          <a:xfrm>
            <a:off x="759208" y="2189808"/>
            <a:ext cx="10737272" cy="523220"/>
          </a:xfrm>
          <a:prstGeom prst="rect">
            <a:avLst/>
          </a:prstGeom>
        </p:spPr>
        <p:txBody>
          <a:bodyPr wrap="square">
            <a:spAutoFit/>
          </a:bodyPr>
          <a:lstStyle/>
          <a:p>
            <a:r>
              <a:rPr lang="en-US" sz="2800">
                <a:solidFill>
                  <a:srgbClr val="FF0000"/>
                </a:solidFill>
              </a:rPr>
              <a:t>1</a:t>
            </a:r>
            <a:r>
              <a:rPr lang="en-US" sz="2800"/>
              <a:t>.</a:t>
            </a:r>
            <a:r>
              <a:rPr lang="vi-VN" sz="2800"/>
              <a:t>T</a:t>
            </a:r>
            <a:r>
              <a:rPr lang="en-US" sz="2800"/>
              <a:t>ì</a:t>
            </a:r>
            <a:r>
              <a:rPr lang="vi-VN" sz="2800"/>
              <a:t>m đọc một câu chuyện hoặc một bài thơ nói về nghề nghiệp</a:t>
            </a:r>
            <a:endParaRPr lang="en-US" sz="2800"/>
          </a:p>
        </p:txBody>
      </p:sp>
    </p:spTree>
    <p:extLst>
      <p:ext uri="{BB962C8B-B14F-4D97-AF65-F5344CB8AC3E}">
        <p14:creationId xmlns:p14="http://schemas.microsoft.com/office/powerpoint/2010/main" val="21985075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iterate type="lt">
                                    <p:tmPct val="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par>
                                <p:cTn id="8" presetID="34" presetClass="emph" presetSubtype="0" fill="hold" grpId="0"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12">
                                            <p:txEl>
                                              <p:pRg st="0" end="0"/>
                                            </p:txEl>
                                          </p:spTgt>
                                        </p:tgtEl>
                                        <p:attrNameLst>
                                          <p:attrName>ppt_x</p:attrName>
                                          <p:attrName>ppt_y</p:attrName>
                                        </p:attrNameLst>
                                      </p:cBhvr>
                                    </p:animMotion>
                                    <p:animRot by="1500000">
                                      <p:cBhvr>
                                        <p:cTn id="10" dur="125" fill="hold">
                                          <p:stCondLst>
                                            <p:cond delay="0"/>
                                          </p:stCondLst>
                                        </p:cTn>
                                        <p:tgtEl>
                                          <p:spTgt spid="12">
                                            <p:txEl>
                                              <p:pRg st="0" end="0"/>
                                            </p:txEl>
                                          </p:spTgt>
                                        </p:tgtEl>
                                        <p:attrNameLst>
                                          <p:attrName>r</p:attrName>
                                        </p:attrNameLst>
                                      </p:cBhvr>
                                    </p:animRot>
                                    <p:animRot by="-1500000">
                                      <p:cBhvr>
                                        <p:cTn id="11" dur="125" fill="hold">
                                          <p:stCondLst>
                                            <p:cond delay="125"/>
                                          </p:stCondLst>
                                        </p:cTn>
                                        <p:tgtEl>
                                          <p:spTgt spid="12">
                                            <p:txEl>
                                              <p:pRg st="0" end="0"/>
                                            </p:txEl>
                                          </p:spTgt>
                                        </p:tgtEl>
                                        <p:attrNameLst>
                                          <p:attrName>r</p:attrName>
                                        </p:attrNameLst>
                                      </p:cBhvr>
                                    </p:animRot>
                                    <p:animRot by="-1500000">
                                      <p:cBhvr>
                                        <p:cTn id="12" dur="125" fill="hold">
                                          <p:stCondLst>
                                            <p:cond delay="250"/>
                                          </p:stCondLst>
                                        </p:cTn>
                                        <p:tgtEl>
                                          <p:spTgt spid="12">
                                            <p:txEl>
                                              <p:pRg st="0" end="0"/>
                                            </p:txEl>
                                          </p:spTgt>
                                        </p:tgtEl>
                                        <p:attrNameLst>
                                          <p:attrName>r</p:attrName>
                                        </p:attrNameLst>
                                      </p:cBhvr>
                                    </p:animRot>
                                    <p:animRot by="1500000">
                                      <p:cBhvr>
                                        <p:cTn id="13" dur="125" fill="hold">
                                          <p:stCondLst>
                                            <p:cond delay="375"/>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3" y="3519055"/>
            <a:ext cx="3867292" cy="3247171"/>
          </a:xfrm>
          <a:prstGeom prst="rect">
            <a:avLst/>
          </a:prstGeom>
        </p:spPr>
      </p:pic>
      <p:grpSp>
        <p:nvGrpSpPr>
          <p:cNvPr id="3" name="1">
            <a:extLst>
              <a:ext uri="{FF2B5EF4-FFF2-40B4-BE49-F238E27FC236}">
                <a16:creationId xmlns:a16="http://schemas.microsoft.com/office/drawing/2014/main" id="{BD333376-3168-4EB6-B623-DE04C657EEED}"/>
              </a:ext>
            </a:extLst>
          </p:cNvPr>
          <p:cNvGrpSpPr/>
          <p:nvPr/>
        </p:nvGrpSpPr>
        <p:grpSpPr>
          <a:xfrm>
            <a:off x="325021" y="4572000"/>
            <a:ext cx="11605646" cy="2190845"/>
            <a:chOff x="-53293" y="2190760"/>
            <a:chExt cx="9211855" cy="2951064"/>
          </a:xfrm>
        </p:grpSpPr>
        <p:pic>
          <p:nvPicPr>
            <p:cNvPr id="4" name="10">
              <a:extLst>
                <a:ext uri="{FF2B5EF4-FFF2-40B4-BE49-F238E27FC236}">
                  <a16:creationId xmlns:a16="http://schemas.microsoft.com/office/drawing/2014/main" id="{B755A9DE-9830-40BF-AABA-9875FA136590}"/>
                </a:ext>
              </a:extLst>
            </p:cNvPr>
            <p:cNvPicPr>
              <a:picLocks noChangeAspect="1"/>
            </p:cNvPicPr>
            <p:nvPr/>
          </p:nvPicPr>
          <p:blipFill>
            <a:blip r:embed="rId3" cstate="screen"/>
            <a:stretch>
              <a:fillRect/>
            </a:stretch>
          </p:blipFill>
          <p:spPr>
            <a:xfrm>
              <a:off x="4248310" y="3185627"/>
              <a:ext cx="4910252" cy="1956197"/>
            </a:xfrm>
            <a:prstGeom prst="rect">
              <a:avLst/>
            </a:prstGeom>
          </p:spPr>
        </p:pic>
        <p:pic>
          <p:nvPicPr>
            <p:cNvPr id="5" name="13">
              <a:extLst>
                <a:ext uri="{FF2B5EF4-FFF2-40B4-BE49-F238E27FC236}">
                  <a16:creationId xmlns:a16="http://schemas.microsoft.com/office/drawing/2014/main" id="{6C4BD8BE-0256-4D27-8180-A7E8F6C56988}"/>
                </a:ext>
              </a:extLst>
            </p:cNvPr>
            <p:cNvPicPr>
              <a:picLocks noChangeAspect="1"/>
            </p:cNvPicPr>
            <p:nvPr/>
          </p:nvPicPr>
          <p:blipFill>
            <a:blip r:embed="rId4"/>
            <a:stretch>
              <a:fillRect/>
            </a:stretch>
          </p:blipFill>
          <p:spPr>
            <a:xfrm>
              <a:off x="5936016" y="2190760"/>
              <a:ext cx="3208926" cy="2720031"/>
            </a:xfrm>
            <a:prstGeom prst="rect">
              <a:avLst/>
            </a:prstGeom>
          </p:spPr>
        </p:pic>
        <p:pic>
          <p:nvPicPr>
            <p:cNvPr id="6" name="16">
              <a:extLst>
                <a:ext uri="{FF2B5EF4-FFF2-40B4-BE49-F238E27FC236}">
                  <a16:creationId xmlns:a16="http://schemas.microsoft.com/office/drawing/2014/main" id="{1C55FC79-E88A-4078-88E9-9D07C64DF60E}"/>
                </a:ext>
              </a:extLst>
            </p:cNvPr>
            <p:cNvPicPr>
              <a:picLocks noChangeAspect="1"/>
            </p:cNvPicPr>
            <p:nvPr/>
          </p:nvPicPr>
          <p:blipFill>
            <a:blip r:embed="rId3" cstate="screen"/>
            <a:stretch>
              <a:fillRect/>
            </a:stretch>
          </p:blipFill>
          <p:spPr>
            <a:xfrm>
              <a:off x="-53293" y="3185627"/>
              <a:ext cx="4910252" cy="1956197"/>
            </a:xfrm>
            <a:prstGeom prst="rect">
              <a:avLst/>
            </a:prstGeom>
          </p:spPr>
        </p:pic>
      </p:grpSp>
      <p:sp>
        <p:nvSpPr>
          <p:cNvPr id="7" name="Rectangle 6"/>
          <p:cNvSpPr/>
          <p:nvPr/>
        </p:nvSpPr>
        <p:spPr>
          <a:xfrm>
            <a:off x="373689" y="1819818"/>
            <a:ext cx="10432859" cy="954107"/>
          </a:xfrm>
          <a:prstGeom prst="rect">
            <a:avLst/>
          </a:prstGeom>
        </p:spPr>
        <p:txBody>
          <a:bodyPr wrap="square">
            <a:spAutoFit/>
          </a:bodyPr>
          <a:lstStyle/>
          <a:p>
            <a:pPr lvl="0"/>
            <a:r>
              <a:rPr lang="en-US" sz="2800">
                <a:solidFill>
                  <a:srgbClr val="FF0000"/>
                </a:solidFill>
                <a:latin typeface="Times New Roman" pitchFamily="18" charset="0"/>
                <a:cs typeface="Times New Roman" pitchFamily="18" charset="0"/>
              </a:rPr>
              <a:t>2</a:t>
            </a:r>
            <a:r>
              <a:rPr lang="en-US" sz="2800">
                <a:latin typeface="Times New Roman" pitchFamily="18" charset="0"/>
                <a:cs typeface="Times New Roman" pitchFamily="18" charset="0"/>
              </a:rPr>
              <a:t>.</a:t>
            </a:r>
            <a:r>
              <a:rPr lang="vi-VN" sz="2800">
                <a:latin typeface="Times New Roman" pitchFamily="18" charset="0"/>
                <a:cs typeface="Times New Roman" pitchFamily="18" charset="0"/>
              </a:rPr>
              <a:t>Nói với bạn về những đi</a:t>
            </a:r>
            <a:r>
              <a:rPr lang="en-US" sz="2800">
                <a:latin typeface="Times New Roman" pitchFamily="18" charset="0"/>
                <a:cs typeface="Times New Roman" pitchFamily="18" charset="0"/>
              </a:rPr>
              <a:t>ề</a:t>
            </a:r>
            <a:r>
              <a:rPr lang="vi-VN" sz="2800">
                <a:latin typeface="Times New Roman" pitchFamily="18" charset="0"/>
                <a:cs typeface="Times New Roman" pitchFamily="18" charset="0"/>
              </a:rPr>
              <a:t>u thú vị của nghề nghiệp được nói đến trong câu chuyện hoặc bài thơ đã đọc.</a:t>
            </a:r>
            <a:endParaRPr lang="en-US" sz="2800">
              <a:latin typeface="Times New Roman" pitchFamily="18" charset="0"/>
              <a:cs typeface="Times New Roman" pitchFamily="18" charset="0"/>
            </a:endParaRPr>
          </a:p>
        </p:txBody>
      </p:sp>
      <p:grpSp>
        <p:nvGrpSpPr>
          <p:cNvPr id="8" name="Group 7"/>
          <p:cNvGrpSpPr/>
          <p:nvPr/>
        </p:nvGrpSpPr>
        <p:grpSpPr>
          <a:xfrm>
            <a:off x="1790476" y="488016"/>
            <a:ext cx="8117285" cy="931176"/>
            <a:chOff x="1790476" y="488016"/>
            <a:chExt cx="8117285" cy="931176"/>
          </a:xfrm>
        </p:grpSpPr>
        <p:grpSp>
          <p:nvGrpSpPr>
            <p:cNvPr id="9" name="Google Shape;378;p32">
              <a:extLst>
                <a:ext uri="{FF2B5EF4-FFF2-40B4-BE49-F238E27FC236}">
                  <a16:creationId xmlns:a16="http://schemas.microsoft.com/office/drawing/2014/main" id="{8DBAB0A9-3C5D-44B8-8CEA-115B6D375EC5}"/>
                </a:ext>
              </a:extLst>
            </p:cNvPr>
            <p:cNvGrpSpPr/>
            <p:nvPr/>
          </p:nvGrpSpPr>
          <p:grpSpPr>
            <a:xfrm>
              <a:off x="1790476" y="488016"/>
              <a:ext cx="8117285" cy="931176"/>
              <a:chOff x="603225" y="2182575"/>
              <a:chExt cx="2577800" cy="424450"/>
            </a:xfrm>
          </p:grpSpPr>
          <p:sp>
            <p:nvSpPr>
              <p:cNvPr id="11" name="Google Shape;379;p32">
                <a:extLst>
                  <a:ext uri="{FF2B5EF4-FFF2-40B4-BE49-F238E27FC236}">
                    <a16:creationId xmlns:a16="http://schemas.microsoft.com/office/drawing/2014/main" id="{0727C588-0A08-4159-8471-1257E0FD12F6}"/>
                  </a:ext>
                </a:extLst>
              </p:cNvPr>
              <p:cNvSpPr/>
              <p:nvPr/>
            </p:nvSpPr>
            <p:spPr>
              <a:xfrm>
                <a:off x="603225" y="2317450"/>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80;p32">
                <a:extLst>
                  <a:ext uri="{FF2B5EF4-FFF2-40B4-BE49-F238E27FC236}">
                    <a16:creationId xmlns:a16="http://schemas.microsoft.com/office/drawing/2014/main" id="{6C866E77-CF64-47E6-B702-872F6DD9CE46}"/>
                  </a:ext>
                </a:extLst>
              </p:cNvPr>
              <p:cNvSpPr/>
              <p:nvPr/>
            </p:nvSpPr>
            <p:spPr>
              <a:xfrm>
                <a:off x="973850" y="2427875"/>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81;p32">
                <a:extLst>
                  <a:ext uri="{FF2B5EF4-FFF2-40B4-BE49-F238E27FC236}">
                    <a16:creationId xmlns:a16="http://schemas.microsoft.com/office/drawing/2014/main" id="{E356F405-6CD9-4786-BB07-967922309624}"/>
                  </a:ext>
                </a:extLst>
              </p:cNvPr>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 name="TextBox 9"/>
            <p:cNvSpPr txBox="1"/>
            <p:nvPr/>
          </p:nvSpPr>
          <p:spPr>
            <a:xfrm>
              <a:off x="3589361" y="488016"/>
              <a:ext cx="5076967" cy="830997"/>
            </a:xfrm>
            <a:prstGeom prst="rect">
              <a:avLst/>
            </a:prstGeom>
            <a:noFill/>
          </p:spPr>
          <p:txBody>
            <a:bodyPr wrap="square" rtlCol="0">
              <a:spAutoFit/>
            </a:bodyPr>
            <a:lstStyle/>
            <a:p>
              <a:r>
                <a:rPr lang="en-US" sz="4800">
                  <a:solidFill>
                    <a:srgbClr val="FF0000"/>
                  </a:solidFill>
                  <a:latin typeface="Times New Roman" pitchFamily="18" charset="0"/>
                  <a:cs typeface="Times New Roman" pitchFamily="18" charset="0"/>
                </a:rPr>
                <a:t>ĐỌC MỞ RỘNG</a:t>
              </a:r>
            </a:p>
          </p:txBody>
        </p:sp>
      </p:grpSp>
    </p:spTree>
    <p:extLst>
      <p:ext uri="{BB962C8B-B14F-4D97-AF65-F5344CB8AC3E}">
        <p14:creationId xmlns:p14="http://schemas.microsoft.com/office/powerpoint/2010/main" val="3762312572"/>
      </p:ext>
    </p:extLst>
  </p:cSld>
  <p:clrMapOvr>
    <a:masterClrMapping/>
  </p:clrMapOvr>
  <p:transition spd="slow">
    <p:fade/>
  </p:transition>
</p:sld>
</file>

<file path=ppt/theme/theme1.xml><?xml version="1.0" encoding="utf-8"?>
<a:theme xmlns:a="http://schemas.openxmlformats.org/drawingml/2006/main" name="Volicy Bulletin Board Thesis by Slidesgo">
  <a:themeElements>
    <a:clrScheme name="Simple Light">
      <a:dk1>
        <a:srgbClr val="000000"/>
      </a:dk1>
      <a:lt1>
        <a:srgbClr val="FFFFFF"/>
      </a:lt1>
      <a:dk2>
        <a:srgbClr val="595959"/>
      </a:dk2>
      <a:lt2>
        <a:srgbClr val="FDA421"/>
      </a:lt2>
      <a:accent1>
        <a:srgbClr val="C4F150"/>
      </a:accent1>
      <a:accent2>
        <a:srgbClr val="FFE638"/>
      </a:accent2>
      <a:accent3>
        <a:srgbClr val="5EA5F2"/>
      </a:accent3>
      <a:accent4>
        <a:srgbClr val="89E1D0"/>
      </a:accent4>
      <a:accent5>
        <a:srgbClr val="FFD1D1"/>
      </a:accent5>
      <a:accent6>
        <a:srgbClr val="FD4D8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272</Words>
  <Application>Microsoft Office PowerPoint</Application>
  <PresentationFormat>Widescreen</PresentationFormat>
  <Paragraphs>26</Paragraphs>
  <Slides>8</Slides>
  <Notes>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8</vt:i4>
      </vt:variant>
    </vt:vector>
  </HeadingPairs>
  <TitlesOfParts>
    <vt:vector size="24" baseType="lpstr">
      <vt:lpstr>Microsoft YaHei</vt:lpstr>
      <vt:lpstr>SimSun</vt:lpstr>
      <vt:lpstr>Arial</vt:lpstr>
      <vt:lpstr>Calibri</vt:lpstr>
      <vt:lpstr>Calibri Light</vt:lpstr>
      <vt:lpstr>DFPOP1-W9</vt:lpstr>
      <vt:lpstr>Just Another Hand</vt:lpstr>
      <vt:lpstr>Livvic</vt:lpstr>
      <vt:lpstr>Montserrat</vt:lpstr>
      <vt:lpstr>Nunito</vt:lpstr>
      <vt:lpstr>Palatino Linotype</vt:lpstr>
      <vt:lpstr>Roboto</vt:lpstr>
      <vt:lpstr>Roboto Condensed Light</vt:lpstr>
      <vt:lpstr>Times New Roman</vt:lpstr>
      <vt:lpstr>Volicy Bulletin Board Thesis by Slidesgo</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MAIHUNG</cp:lastModifiedBy>
  <cp:revision>101</cp:revision>
  <dcterms:created xsi:type="dcterms:W3CDTF">2021-06-19T10:18:58Z</dcterms:created>
  <dcterms:modified xsi:type="dcterms:W3CDTF">2025-04-20T04:29:29Z</dcterms:modified>
</cp:coreProperties>
</file>