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1" r:id="rId3"/>
    <p:sldMasterId id="2147483725" r:id="rId4"/>
    <p:sldMasterId id="2147483739" r:id="rId5"/>
    <p:sldMasterId id="2147483753" r:id="rId6"/>
  </p:sldMasterIdLst>
  <p:notesMasterIdLst>
    <p:notesMasterId r:id="rId20"/>
  </p:notesMasterIdLst>
  <p:sldIdLst>
    <p:sldId id="310" r:id="rId7"/>
    <p:sldId id="257" r:id="rId8"/>
    <p:sldId id="299" r:id="rId9"/>
    <p:sldId id="300" r:id="rId10"/>
    <p:sldId id="301" r:id="rId11"/>
    <p:sldId id="302" r:id="rId12"/>
    <p:sldId id="297" r:id="rId13"/>
    <p:sldId id="303" r:id="rId14"/>
    <p:sldId id="304" r:id="rId15"/>
    <p:sldId id="287" r:id="rId16"/>
    <p:sldId id="308" r:id="rId17"/>
    <p:sldId id="309" r:id="rId18"/>
    <p:sldId id="285" r:id="rId19"/>
  </p:sldIdLst>
  <p:sldSz cx="16276638" cy="9144000"/>
  <p:notesSz cx="6858000" cy="9144000"/>
  <p:defaultTextStyle>
    <a:defPPr>
      <a:defRPr lang="en-US"/>
    </a:defPPr>
    <a:lvl1pPr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25488" indent="-26828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450975" indent="-536575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178050" indent="-806450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903538" indent="-107473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06EA"/>
    <a:srgbClr val="B2F98F"/>
    <a:srgbClr val="93FE72"/>
    <a:srgbClr val="FFCCCC"/>
    <a:srgbClr val="FF6699"/>
    <a:srgbClr val="DAFCFC"/>
    <a:srgbClr val="B9FEA4"/>
    <a:srgbClr val="E7F0F9"/>
    <a:srgbClr val="CBFA76"/>
    <a:srgbClr val="62F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>
      <p:cViewPr varScale="1">
        <p:scale>
          <a:sx n="66" d="100"/>
          <a:sy n="66" d="100"/>
        </p:scale>
        <p:origin x="427" y="86"/>
      </p:cViewPr>
      <p:guideLst>
        <p:guide orient="horz" pos="2880"/>
        <p:guide pos="51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BC085177-4FFD-4471-88EB-FDDEFD0972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4D5400C-89B6-4FA6-BEFD-DA236E5FC5F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0B2670-3781-4EC3-BA24-16993DE87A0B}" type="datetimeFigureOut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453AD123-691C-41CC-A5BD-747F168F73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8E6D87C5-75D1-48A9-9603-3AE56ADE26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723C78-60E6-4685-BA3F-B74C8A7099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98EB454-A3D5-46A0-8787-79B645FF6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ADAE5A1-425F-461F-B50A-43E96D8008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4705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3D751-3B0E-428B-B852-64E548ACBE2C}" type="datetimeFigureOut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49699-0D43-42B6-9202-27844CABE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6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34634-5C38-48ED-9417-CB9D07BC20FF}" type="datetimeFigureOut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94A04-37F5-44AB-952F-D8FEEAB595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75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2E1B7-B98C-4B1E-AD4E-FC2A487C857F}" type="datetimeFigureOut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C600-A548-4C18-AC7B-B218E88A08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19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12/04/2025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90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12/04/2025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40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12/04/2025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79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12/04/2025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83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12/04/2025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14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12/04/2025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62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12/04/2025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02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12/04/2025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83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13F3A-8A9E-40C7-9085-E6F11C5CAF79}" type="datetimeFigureOut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9B8FB-E389-4F9F-B1B1-376E3F3140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971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12/04/2025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79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12/04/2025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123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12/04/2025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618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"/>
          <p:cNvSpPr txBox="1">
            <a:spLocks noGrp="1"/>
          </p:cNvSpPr>
          <p:nvPr>
            <p:ph type="subTitle" idx="1"/>
          </p:nvPr>
        </p:nvSpPr>
        <p:spPr>
          <a:xfrm>
            <a:off x="7563279" y="5610084"/>
            <a:ext cx="6949078" cy="78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44"/>
            </a:lvl1pPr>
            <a:lvl2pPr lvl="1" algn="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2pPr>
            <a:lvl3pPr lvl="2" algn="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3pPr>
            <a:lvl4pPr lvl="3" algn="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4pPr>
            <a:lvl5pPr lvl="4" algn="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5pPr>
            <a:lvl6pPr lvl="5" algn="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6pPr>
            <a:lvl7pPr lvl="6" algn="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7pPr>
            <a:lvl8pPr lvl="7" algn="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8pPr>
            <a:lvl9pPr lvl="8" algn="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600"/>
              <a:buNone/>
              <a:defRPr sz="2844"/>
            </a:lvl9pPr>
          </a:lstStyle>
          <a:p>
            <a:endParaRPr/>
          </a:p>
        </p:txBody>
      </p:sp>
      <p:sp>
        <p:nvSpPr>
          <p:cNvPr id="1453" name="Google Shape;1453;p11"/>
          <p:cNvSpPr txBox="1">
            <a:spLocks noGrp="1"/>
          </p:cNvSpPr>
          <p:nvPr>
            <p:ph type="title" hasCustomPrompt="1"/>
          </p:nvPr>
        </p:nvSpPr>
        <p:spPr>
          <a:xfrm rot="264">
            <a:off x="7563290" y="2751600"/>
            <a:ext cx="6949078" cy="285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9554"/>
            </a:lvl1pPr>
            <a:lvl2pPr lvl="1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54179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0" y="1496483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0" y="4802716"/>
            <a:ext cx="12207479" cy="2207684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8" indent="0" algn="ctr">
              <a:buNone/>
              <a:defRPr sz="2667"/>
            </a:lvl2pPr>
            <a:lvl3pPr marL="1219215" indent="0" algn="ctr">
              <a:buNone/>
              <a:defRPr sz="2400"/>
            </a:lvl3pPr>
            <a:lvl4pPr marL="1828823" indent="0" algn="ctr">
              <a:buNone/>
              <a:defRPr sz="2133"/>
            </a:lvl4pPr>
            <a:lvl5pPr marL="2438430" indent="0" algn="ctr">
              <a:buNone/>
              <a:defRPr sz="2133"/>
            </a:lvl5pPr>
            <a:lvl6pPr marL="3048038" indent="0" algn="ctr">
              <a:buNone/>
              <a:defRPr sz="2133"/>
            </a:lvl6pPr>
            <a:lvl7pPr marL="3657646" indent="0" algn="ctr">
              <a:buNone/>
              <a:defRPr sz="2133"/>
            </a:lvl7pPr>
            <a:lvl8pPr marL="4267253" indent="0" algn="ctr">
              <a:buNone/>
              <a:defRPr sz="2133"/>
            </a:lvl8pPr>
            <a:lvl9pPr marL="4876861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64896026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33975604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50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8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2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2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4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803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64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8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68993297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9E0E771-2C53-45EF-A9BD-1991CAD46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13137" y="-2020406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CC9B8B-75B4-45C5-A027-61CE70239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31" y="-41750929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15B20C0-683A-4019-9C91-EB4DFA5F2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5362" y="4572001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426A910-4A8C-4006-9D1B-CFFB2AEDE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08" y="46649944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4366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1141" y="2241550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1141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240049" y="2241550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285431305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87610368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E602F-DE12-4ADC-9B9A-5A1549B4FD23}" type="datetimeFigureOut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05085-79F5-41D6-B269-5C38DD556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621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367813133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691" y="1316568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39" y="2743201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84126498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1316568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608" indent="0">
              <a:buNone/>
              <a:defRPr sz="3733"/>
            </a:lvl2pPr>
            <a:lvl3pPr marL="1219215" indent="0">
              <a:buNone/>
              <a:defRPr sz="3200"/>
            </a:lvl3pPr>
            <a:lvl4pPr marL="1828823" indent="0">
              <a:buNone/>
              <a:defRPr sz="2667"/>
            </a:lvl4pPr>
            <a:lvl5pPr marL="2438430" indent="0">
              <a:buNone/>
              <a:defRPr sz="2667"/>
            </a:lvl5pPr>
            <a:lvl6pPr marL="3048038" indent="0">
              <a:buNone/>
              <a:defRPr sz="2667"/>
            </a:lvl6pPr>
            <a:lvl7pPr marL="3657646" indent="0">
              <a:buNone/>
              <a:defRPr sz="2667"/>
            </a:lvl7pPr>
            <a:lvl8pPr marL="4267253" indent="0">
              <a:buNone/>
              <a:defRPr sz="2667"/>
            </a:lvl8pPr>
            <a:lvl9pPr marL="4876861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39" y="2743201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12756072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12278732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70" y="486835"/>
            <a:ext cx="3509650" cy="774911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9020" y="486835"/>
            <a:ext cx="10325492" cy="774911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264675779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5675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6739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0" y="1496483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0" y="4802716"/>
            <a:ext cx="12207479" cy="2207684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8" indent="0" algn="ctr">
              <a:buNone/>
              <a:defRPr sz="2667"/>
            </a:lvl2pPr>
            <a:lvl3pPr marL="1219215" indent="0" algn="ctr">
              <a:buNone/>
              <a:defRPr sz="2400"/>
            </a:lvl3pPr>
            <a:lvl4pPr marL="1828823" indent="0" algn="ctr">
              <a:buNone/>
              <a:defRPr sz="2133"/>
            </a:lvl4pPr>
            <a:lvl5pPr marL="2438430" indent="0" algn="ctr">
              <a:buNone/>
              <a:defRPr sz="2133"/>
            </a:lvl5pPr>
            <a:lvl6pPr marL="3048038" indent="0" algn="ctr">
              <a:buNone/>
              <a:defRPr sz="2133"/>
            </a:lvl6pPr>
            <a:lvl7pPr marL="3657646" indent="0" algn="ctr">
              <a:buNone/>
              <a:defRPr sz="2133"/>
            </a:lvl7pPr>
            <a:lvl8pPr marL="4267253" indent="0" algn="ctr">
              <a:buNone/>
              <a:defRPr sz="2133"/>
            </a:lvl8pPr>
            <a:lvl9pPr marL="4876861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8708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0825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50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8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2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2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4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803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64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8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4362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EFF57-02B8-4FFB-B7AB-87BE4C113503}" type="datetimeFigureOut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DFB74-0087-4B6E-9FD8-B2B5ADD1F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411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9E0E771-2C53-45EF-A9BD-1991CAD46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13137" y="-2020406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CC9B8B-75B4-45C5-A027-61CE70239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31" y="-41750929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15B20C0-683A-4019-9C91-EB4DFA5F2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5362" y="4572001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426A910-4A8C-4006-9D1B-CFFB2AEDE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08" y="46649944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378941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1141" y="2241550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1141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240049" y="2241550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62766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34707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642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691" y="1316568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39" y="2743201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29217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1316568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608" indent="0">
              <a:buNone/>
              <a:defRPr sz="3733"/>
            </a:lvl2pPr>
            <a:lvl3pPr marL="1219215" indent="0">
              <a:buNone/>
              <a:defRPr sz="3200"/>
            </a:lvl3pPr>
            <a:lvl4pPr marL="1828823" indent="0">
              <a:buNone/>
              <a:defRPr sz="2667"/>
            </a:lvl4pPr>
            <a:lvl5pPr marL="2438430" indent="0">
              <a:buNone/>
              <a:defRPr sz="2667"/>
            </a:lvl5pPr>
            <a:lvl6pPr marL="3048038" indent="0">
              <a:buNone/>
              <a:defRPr sz="2667"/>
            </a:lvl6pPr>
            <a:lvl7pPr marL="3657646" indent="0">
              <a:buNone/>
              <a:defRPr sz="2667"/>
            </a:lvl7pPr>
            <a:lvl8pPr marL="4267253" indent="0">
              <a:buNone/>
              <a:defRPr sz="2667"/>
            </a:lvl8pPr>
            <a:lvl9pPr marL="4876861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39" y="2743201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6306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7913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70" y="486835"/>
            <a:ext cx="3509650" cy="774911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9020" y="486835"/>
            <a:ext cx="10325492" cy="774911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6371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11774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7358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CA267-2DB6-4198-A1CE-2EAC54F463BA}" type="datetimeFigureOut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083A7-1407-4066-811C-5C48CB6738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8285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0" y="1496483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0" y="4802716"/>
            <a:ext cx="12207479" cy="2207684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8" indent="0" algn="ctr">
              <a:buNone/>
              <a:defRPr sz="2667"/>
            </a:lvl2pPr>
            <a:lvl3pPr marL="1219215" indent="0" algn="ctr">
              <a:buNone/>
              <a:defRPr sz="2400"/>
            </a:lvl3pPr>
            <a:lvl4pPr marL="1828823" indent="0" algn="ctr">
              <a:buNone/>
              <a:defRPr sz="2133"/>
            </a:lvl4pPr>
            <a:lvl5pPr marL="2438430" indent="0" algn="ctr">
              <a:buNone/>
              <a:defRPr sz="2133"/>
            </a:lvl5pPr>
            <a:lvl6pPr marL="3048038" indent="0" algn="ctr">
              <a:buNone/>
              <a:defRPr sz="2133"/>
            </a:lvl6pPr>
            <a:lvl7pPr marL="3657646" indent="0" algn="ctr">
              <a:buNone/>
              <a:defRPr sz="2133"/>
            </a:lvl7pPr>
            <a:lvl8pPr marL="4267253" indent="0" algn="ctr">
              <a:buNone/>
              <a:defRPr sz="2133"/>
            </a:lvl8pPr>
            <a:lvl9pPr marL="4876861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88676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6128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50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8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2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2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4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803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64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8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5527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9E0E771-2C53-45EF-A9BD-1991CAD46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13137" y="-2020406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CC9B8B-75B4-45C5-A027-61CE70239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31" y="-41750929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15B20C0-683A-4019-9C91-EB4DFA5F2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5362" y="4572001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426A910-4A8C-4006-9D1B-CFFB2AEDE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08" y="46649944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2333946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1141" y="2241550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1141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240049" y="2241550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06643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70182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8580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691" y="1316568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39" y="2743201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1794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1316568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608" indent="0">
              <a:buNone/>
              <a:defRPr sz="3733"/>
            </a:lvl2pPr>
            <a:lvl3pPr marL="1219215" indent="0">
              <a:buNone/>
              <a:defRPr sz="3200"/>
            </a:lvl3pPr>
            <a:lvl4pPr marL="1828823" indent="0">
              <a:buNone/>
              <a:defRPr sz="2667"/>
            </a:lvl4pPr>
            <a:lvl5pPr marL="2438430" indent="0">
              <a:buNone/>
              <a:defRPr sz="2667"/>
            </a:lvl5pPr>
            <a:lvl6pPr marL="3048038" indent="0">
              <a:buNone/>
              <a:defRPr sz="2667"/>
            </a:lvl6pPr>
            <a:lvl7pPr marL="3657646" indent="0">
              <a:buNone/>
              <a:defRPr sz="2667"/>
            </a:lvl7pPr>
            <a:lvl8pPr marL="4267253" indent="0">
              <a:buNone/>
              <a:defRPr sz="2667"/>
            </a:lvl8pPr>
            <a:lvl9pPr marL="4876861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39" y="2743201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6670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1486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E98B0-CD9E-4FB4-83AA-2CECE1A289F5}" type="datetimeFigureOut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4E4CC-A8E3-4407-9179-232652038E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471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70" y="486835"/>
            <a:ext cx="3509650" cy="774911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9020" y="486835"/>
            <a:ext cx="10325492" cy="774911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2025/4/12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43232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70590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259269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390A81A5-BE18-4FC5-9CF1-E0AC5C2F69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40715EE2-279A-43AB-A536-FE30ECBEB126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216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1D3CA6B-C639-4BFC-BE32-28625DAB89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05E4F51-ADB8-4F5B-85C0-72E277AE2955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33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71"/>
            <a:ext cx="13835142" cy="181610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7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39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09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879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349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1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28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75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76AD4A92-88F5-4587-AFD4-AA4B437049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26642287-3FAE-4AD2-AE70-D225F76094A7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062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4"/>
            <a:ext cx="7188848" cy="6034617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4"/>
            <a:ext cx="7188848" cy="6034617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2C3E5106-649E-4E59-8513-9E069ABB2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C13A8365-5E3E-4BAD-9250-A6662B2A9C55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801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3" y="2046819"/>
            <a:ext cx="7191677" cy="853016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70" indent="0">
              <a:buNone/>
              <a:defRPr sz="1800" b="1"/>
            </a:lvl2pPr>
            <a:lvl3pPr marL="822939" indent="0">
              <a:buNone/>
              <a:defRPr sz="1620" b="1"/>
            </a:lvl3pPr>
            <a:lvl4pPr marL="1234409" indent="0">
              <a:buNone/>
              <a:defRPr sz="1440" b="1"/>
            </a:lvl4pPr>
            <a:lvl5pPr marL="1645879" indent="0">
              <a:buNone/>
              <a:defRPr sz="1440" b="1"/>
            </a:lvl5pPr>
            <a:lvl6pPr marL="2057349" indent="0">
              <a:buNone/>
              <a:defRPr sz="1440" b="1"/>
            </a:lvl6pPr>
            <a:lvl7pPr marL="2468818" indent="0">
              <a:buNone/>
              <a:defRPr sz="1440" b="1"/>
            </a:lvl7pPr>
            <a:lvl8pPr marL="2880288" indent="0">
              <a:buNone/>
              <a:defRPr sz="1440" b="1"/>
            </a:lvl8pPr>
            <a:lvl9pPr marL="3291758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3" y="2899833"/>
            <a:ext cx="7191677" cy="5268384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1" y="2046819"/>
            <a:ext cx="7194500" cy="853016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70" indent="0">
              <a:buNone/>
              <a:defRPr sz="1800" b="1"/>
            </a:lvl2pPr>
            <a:lvl3pPr marL="822939" indent="0">
              <a:buNone/>
              <a:defRPr sz="1620" b="1"/>
            </a:lvl3pPr>
            <a:lvl4pPr marL="1234409" indent="0">
              <a:buNone/>
              <a:defRPr sz="1440" b="1"/>
            </a:lvl4pPr>
            <a:lvl5pPr marL="1645879" indent="0">
              <a:buNone/>
              <a:defRPr sz="1440" b="1"/>
            </a:lvl5pPr>
            <a:lvl6pPr marL="2057349" indent="0">
              <a:buNone/>
              <a:defRPr sz="1440" b="1"/>
            </a:lvl6pPr>
            <a:lvl7pPr marL="2468818" indent="0">
              <a:buNone/>
              <a:defRPr sz="1440" b="1"/>
            </a:lvl7pPr>
            <a:lvl8pPr marL="2880288" indent="0">
              <a:buNone/>
              <a:defRPr sz="1440" b="1"/>
            </a:lvl8pPr>
            <a:lvl9pPr marL="3291758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1" y="2899833"/>
            <a:ext cx="7194500" cy="5268384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BD304138-D640-47C7-9D13-5BE000817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A1C11D11-F43D-4265-8440-7D5516082FB9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791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99E03B50-BF9A-4C2D-92FA-7B7E5A313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01DDD78F-34C3-4DBA-8956-24D984A098D9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850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144306B4-80C1-451C-89C6-684FE5696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82777EC-BAA5-4DCE-96FA-7017646B38E7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78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BD47D-0F23-499E-8310-9068ED009DA4}" type="datetimeFigureOut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EE0E2-A5C3-4BCE-A7AC-02D0C9BD2B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5861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9"/>
            <a:ext cx="5354902" cy="154940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71"/>
            <a:ext cx="9099093" cy="7804151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1"/>
            <a:ext cx="5354902" cy="6254751"/>
          </a:xfrm>
        </p:spPr>
        <p:txBody>
          <a:bodyPr/>
          <a:lstStyle>
            <a:lvl1pPr marL="0" indent="0">
              <a:buNone/>
              <a:defRPr sz="1260"/>
            </a:lvl1pPr>
            <a:lvl2pPr marL="411470" indent="0">
              <a:buNone/>
              <a:defRPr sz="1080"/>
            </a:lvl2pPr>
            <a:lvl3pPr marL="822939" indent="0">
              <a:buNone/>
              <a:defRPr sz="900"/>
            </a:lvl3pPr>
            <a:lvl4pPr marL="1234409" indent="0">
              <a:buNone/>
              <a:defRPr sz="811"/>
            </a:lvl4pPr>
            <a:lvl5pPr marL="1645879" indent="0">
              <a:buNone/>
              <a:defRPr sz="811"/>
            </a:lvl5pPr>
            <a:lvl6pPr marL="2057349" indent="0">
              <a:buNone/>
              <a:defRPr sz="811"/>
            </a:lvl6pPr>
            <a:lvl7pPr marL="2468818" indent="0">
              <a:buNone/>
              <a:defRPr sz="811"/>
            </a:lvl7pPr>
            <a:lvl8pPr marL="2880288" indent="0">
              <a:buNone/>
              <a:defRPr sz="811"/>
            </a:lvl8pPr>
            <a:lvl9pPr marL="3291758" indent="0">
              <a:buNone/>
              <a:defRPr sz="8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8C7AEC0E-5838-460B-A633-6FBE9AFF7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FCC6D556-5E2D-4F67-BE27-658182A92576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656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 rtlCol="0">
            <a:normAutofit/>
          </a:bodyPr>
          <a:lstStyle>
            <a:lvl1pPr marL="0" indent="0">
              <a:buNone/>
              <a:defRPr sz="2880"/>
            </a:lvl1pPr>
            <a:lvl2pPr marL="411470" indent="0">
              <a:buNone/>
              <a:defRPr sz="2520"/>
            </a:lvl2pPr>
            <a:lvl3pPr marL="822939" indent="0">
              <a:buNone/>
              <a:defRPr sz="2160"/>
            </a:lvl3pPr>
            <a:lvl4pPr marL="1234409" indent="0">
              <a:buNone/>
              <a:defRPr sz="1800"/>
            </a:lvl4pPr>
            <a:lvl5pPr marL="1645879" indent="0">
              <a:buNone/>
              <a:defRPr sz="1800"/>
            </a:lvl5pPr>
            <a:lvl6pPr marL="2057349" indent="0">
              <a:buNone/>
              <a:defRPr sz="1800"/>
            </a:lvl6pPr>
            <a:lvl7pPr marL="2468818" indent="0">
              <a:buNone/>
              <a:defRPr sz="1800"/>
            </a:lvl7pPr>
            <a:lvl8pPr marL="2880288" indent="0">
              <a:buNone/>
              <a:defRPr sz="1800"/>
            </a:lvl8pPr>
            <a:lvl9pPr marL="3291758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1260"/>
            </a:lvl1pPr>
            <a:lvl2pPr marL="411470" indent="0">
              <a:buNone/>
              <a:defRPr sz="1080"/>
            </a:lvl2pPr>
            <a:lvl3pPr marL="822939" indent="0">
              <a:buNone/>
              <a:defRPr sz="900"/>
            </a:lvl3pPr>
            <a:lvl4pPr marL="1234409" indent="0">
              <a:buNone/>
              <a:defRPr sz="811"/>
            </a:lvl4pPr>
            <a:lvl5pPr marL="1645879" indent="0">
              <a:buNone/>
              <a:defRPr sz="811"/>
            </a:lvl5pPr>
            <a:lvl6pPr marL="2057349" indent="0">
              <a:buNone/>
              <a:defRPr sz="811"/>
            </a:lvl6pPr>
            <a:lvl7pPr marL="2468818" indent="0">
              <a:buNone/>
              <a:defRPr sz="811"/>
            </a:lvl7pPr>
            <a:lvl8pPr marL="2880288" indent="0">
              <a:buNone/>
              <a:defRPr sz="811"/>
            </a:lvl8pPr>
            <a:lvl9pPr marL="3291758" indent="0">
              <a:buNone/>
              <a:defRPr sz="8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DBB7AA63-C971-4782-8DA1-86A93584A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DC20011-B03B-4D08-B62B-ED6A28DEEDB9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618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9160B435-707C-4244-902D-570AB4FCC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3B9430AF-EA97-4B4C-92E9-5863F4A358DD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736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3B31569-35B0-4FD0-ADFA-5078D3F961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09625300-98F9-43E0-AC67-12998E824433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8707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3832" y="2133606"/>
            <a:ext cx="7188848" cy="6034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6"/>
            <a:ext cx="7188848" cy="6034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0E737604-1D90-4492-9779-CC6073EE13EB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1665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034580" y="975360"/>
            <a:ext cx="11393647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E93DE053-56E5-4126-A9E9-CEDE81B7A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5B59D1C-1329-402B-A4D5-2B0EC58ABA47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258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C75D2-DE6F-466A-B663-5E6B727F73C5}" type="datetimeFigureOut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79E46-6161-4FB4-9D62-DE3528A270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28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D18C8-523D-4684-96DC-848DFE754FF4}" type="datetimeFigureOut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7CE63-B344-4FFA-83D7-702C3B22DB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25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19188" y="487363"/>
            <a:ext cx="14038262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9188" y="2433638"/>
            <a:ext cx="14038262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188" y="8475663"/>
            <a:ext cx="3662362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E10B99-BB23-45DD-8C17-300C56E31835}" type="datetimeFigureOut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150" y="8475663"/>
            <a:ext cx="5494338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088" y="8475663"/>
            <a:ext cx="3662362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FCDA52-64C4-4365-9292-E67DC624EE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2pPr>
      <a:lvl3pPr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3pPr>
      <a:lvl4pPr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4pPr>
      <a:lvl5pPr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3213" indent="-303213" algn="l" defTabSz="1217613" rtl="0" eaLnBrk="1" fontAlgn="base" hangingPunct="1">
        <a:lnSpc>
          <a:spcPct val="90000"/>
        </a:lnSpc>
        <a:spcBef>
          <a:spcPts val="1338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2813" indent="-303213" algn="l" defTabSz="1217613" rtl="0" eaLnBrk="1" fontAlgn="base" hangingPunct="1">
        <a:lnSpc>
          <a:spcPct val="90000"/>
        </a:lnSpc>
        <a:spcBef>
          <a:spcPts val="663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1" fontAlgn="base" hangingPunct="1">
        <a:lnSpc>
          <a:spcPct val="90000"/>
        </a:lnSpc>
        <a:spcBef>
          <a:spcPts val="663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1" fontAlgn="base" hangingPunct="1">
        <a:lnSpc>
          <a:spcPct val="90000"/>
        </a:lnSpc>
        <a:spcBef>
          <a:spcPts val="663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1" fontAlgn="base" hangingPunct="1">
        <a:lnSpc>
          <a:spcPct val="90000"/>
        </a:lnSpc>
        <a:spcBef>
          <a:spcPts val="663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FA1B300-D212-8BDF-1235-C2AD8C91C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C4CA24-CD60-38F4-FFA6-46EC745C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E1218D-971C-B987-AB82-E272E98E2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12/04/2025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C66218-206B-2971-0846-4E5129EBF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AA768F-E8D9-828F-4C71-599025DCC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E28C9628-92B0-F3A6-39C2-B25407AD312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966" y="169013"/>
            <a:ext cx="1940545" cy="19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="" xmlns:a16="http://schemas.microsoft.com/office/drawing/2014/main" id="{CC973777-1DAD-46CF-B93F-E0C07F283EDD}"/>
              </a:ext>
            </a:extLst>
          </p:cNvPr>
          <p:cNvSpPr txBox="1"/>
          <p:nvPr userDrawn="1"/>
        </p:nvSpPr>
        <p:spPr>
          <a:xfrm>
            <a:off x="0" y="-2688589"/>
            <a:ext cx="16276638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思源黑体 CN Normal"/>
                <a:cs typeface="+mn-cs"/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397"/>
            <a:ext cx="16276638" cy="91447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213" y="373778"/>
            <a:ext cx="15938385" cy="87702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FE09973-579C-4CC6-A485-3D33C824439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13137" y="-2020406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AA28EFF-01B7-492F-A402-A72BC3ED563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31" y="-41750929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59E603A-B564-44C9-A499-1CB5A96E462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5362" y="4572001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3AB48A7-4C0B-4011-A3EB-5F0C0A46AEB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08" y="46649944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801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ransition spd="slow">
    <p:push dir="u"/>
  </p:transition>
  <p:txStyles>
    <p:titleStyle>
      <a:lvl1pPr algn="l" defTabSz="121921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1219215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4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="" xmlns:a16="http://schemas.microsoft.com/office/drawing/2014/main" id="{CC973777-1DAD-46CF-B93F-E0C07F283EDD}"/>
              </a:ext>
            </a:extLst>
          </p:cNvPr>
          <p:cNvSpPr txBox="1"/>
          <p:nvPr userDrawn="1"/>
        </p:nvSpPr>
        <p:spPr>
          <a:xfrm>
            <a:off x="0" y="-2688589"/>
            <a:ext cx="16276638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ea typeface="思源黑体 CN Normal"/>
                <a:cs typeface="+mn-cs"/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397"/>
            <a:ext cx="16276638" cy="91447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213" y="373778"/>
            <a:ext cx="15938385" cy="87702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FE09973-579C-4CC6-A485-3D33C824439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13137" y="-2020406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AA28EFF-01B7-492F-A402-A72BC3ED563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31" y="-41750929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59E603A-B564-44C9-A499-1CB5A96E462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5362" y="4572001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3AB48A7-4C0B-4011-A3EB-5F0C0A46AEB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08" y="46649944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375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ransition spd="slow">
    <p:push dir="u"/>
  </p:transition>
  <p:txStyles>
    <p:titleStyle>
      <a:lvl1pPr algn="l" defTabSz="121921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1219215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4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="" xmlns:a16="http://schemas.microsoft.com/office/drawing/2014/main" id="{CC973777-1DAD-46CF-B93F-E0C07F283EDD}"/>
              </a:ext>
            </a:extLst>
          </p:cNvPr>
          <p:cNvSpPr txBox="1"/>
          <p:nvPr userDrawn="1"/>
        </p:nvSpPr>
        <p:spPr>
          <a:xfrm>
            <a:off x="0" y="-2688589"/>
            <a:ext cx="16276638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ea typeface="思源黑体 CN Normal"/>
                <a:cs typeface="+mn-cs"/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397"/>
            <a:ext cx="16276638" cy="91447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213" y="373778"/>
            <a:ext cx="15938385" cy="87702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FE09973-579C-4CC6-A485-3D33C824439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13137" y="-2020406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AA28EFF-01B7-492F-A402-A72BC3ED563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31" y="-41750929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59E603A-B564-44C9-A499-1CB5A96E462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5362" y="4572001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3AB48A7-4C0B-4011-A3EB-5F0C0A46AEB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08" y="46649944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639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ransition spd="slow">
    <p:push dir="u"/>
  </p:transition>
  <p:txStyles>
    <p:titleStyle>
      <a:lvl1pPr algn="l" defTabSz="121921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1219215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4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13832" y="366184"/>
            <a:ext cx="1464897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3832" y="2133602"/>
            <a:ext cx="14648974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8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7">
              <a:defRPr/>
            </a:pPr>
            <a:fld id="{8F3FB816-5F2C-45A5-87E7-1D300F83A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6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8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</a:defRPr>
            </a:lvl1pPr>
          </a:lstStyle>
          <a:p>
            <a:pPr defTabSz="914377">
              <a:defRPr/>
            </a:pPr>
            <a:fld id="{41982D73-F62A-48DA-A9CB-C633B65D4F6D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2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xStyles>
    <p:titleStyle>
      <a:lvl1pPr algn="ctr" defTabSz="822305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2230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2pPr>
      <a:lvl3pPr algn="ctr" defTabSz="82230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3pPr>
      <a:lvl4pPr algn="ctr" defTabSz="82230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4pPr>
      <a:lvl5pPr algn="ctr" defTabSz="82230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5pPr>
      <a:lvl6pPr marL="457189" algn="ctr" defTabSz="82230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6pPr>
      <a:lvl7pPr marL="914377" algn="ctr" defTabSz="82230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7pPr>
      <a:lvl8pPr marL="1371566" algn="ctr" defTabSz="82230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8pPr>
      <a:lvl9pPr marL="1828754" algn="ctr" defTabSz="82230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9pPr>
    </p:titleStyle>
    <p:bodyStyle>
      <a:lvl1pPr marL="307967" indent="-307967" algn="l" defTabSz="82230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8322" indent="-257168" algn="l" defTabSz="82230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674" indent="-204783" algn="l" defTabSz="82230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827" indent="-204783" algn="l" defTabSz="82230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0979" indent="-204783" algn="l" defTabSz="82230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083" indent="-205735" algn="l" defTabSz="822939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553" indent="-205735" algn="l" defTabSz="822939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023" indent="-205735" algn="l" defTabSz="822939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493" indent="-205735" algn="l" defTabSz="822939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0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39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09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879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349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18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288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HÒA NGHĨA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369327" y="4833891"/>
            <a:ext cx="12364897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10: LÀM ĐỒ CHƠI(T4)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vi-VN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3D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996871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76658" y="7717195"/>
            <a:ext cx="3722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Giáo viên: </a:t>
            </a:r>
            <a:r>
              <a:rPr lang="vi-VN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Nguyễn Thị Huệ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02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2" descr="Hướng dẫn cách làm ô tô bằng giấy đơn giản nhất 2023 - Bảng Xếp Hạ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986" y="-439163"/>
            <a:ext cx="4381410" cy="328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4779">
            <a:off x="-314325" y="-371475"/>
            <a:ext cx="14351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9681">
            <a:off x="14984412" y="-398462"/>
            <a:ext cx="154940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3303" y="1001291"/>
            <a:ext cx="1485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Thực hành làm xe đồ chơi bằng giấy bìa cứng. </a:t>
            </a:r>
            <a:endParaRPr lang="en-US" sz="40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834CCC2-27A6-90EA-AA7B-1C52E540B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023" y="2982874"/>
            <a:ext cx="15358433" cy="5470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BECDD2A-E1B3-85EF-7076-E1B969A492F5}"/>
              </a:ext>
            </a:extLst>
          </p:cNvPr>
          <p:cNvSpPr txBox="1"/>
          <p:nvPr/>
        </p:nvSpPr>
        <p:spPr>
          <a:xfrm>
            <a:off x="557023" y="1895506"/>
            <a:ext cx="11141495" cy="76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40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 chí đánh giá sản phẩm</a:t>
            </a:r>
            <a:endParaRPr lang="en-US" sz="40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44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EF26E735-B8BC-4B4A-8891-762C34B2825C}"/>
              </a:ext>
            </a:extLst>
          </p:cNvPr>
          <p:cNvGrpSpPr/>
          <p:nvPr/>
        </p:nvGrpSpPr>
        <p:grpSpPr>
          <a:xfrm>
            <a:off x="2665711" y="1117708"/>
            <a:ext cx="12578187" cy="2483106"/>
            <a:chOff x="1146180" y="4540766"/>
            <a:chExt cx="5220765" cy="688316"/>
          </a:xfrm>
        </p:grpSpPr>
        <p:sp>
          <p:nvSpPr>
            <p:cNvPr id="3" name="矩形 25">
              <a:extLst>
                <a:ext uri="{FF2B5EF4-FFF2-40B4-BE49-F238E27FC236}">
                  <a16:creationId xmlns="" xmlns:a16="http://schemas.microsoft.com/office/drawing/2014/main" id="{ECDB1130-9721-4F6E-BD67-20C4B45C2700}"/>
                </a:ext>
              </a:extLst>
            </p:cNvPr>
            <p:cNvSpPr/>
            <p:nvPr/>
          </p:nvSpPr>
          <p:spPr>
            <a:xfrm>
              <a:off x="1265341" y="4540766"/>
              <a:ext cx="4523485" cy="657600"/>
            </a:xfrm>
            <a:prstGeom prst="cloudCallout">
              <a:avLst>
                <a:gd name="adj1" fmla="val -2160"/>
                <a:gd name="adj2" fmla="val 77385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6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741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" name="矩形 23">
              <a:extLst>
                <a:ext uri="{FF2B5EF4-FFF2-40B4-BE49-F238E27FC236}">
                  <a16:creationId xmlns="" xmlns:a16="http://schemas.microsoft.com/office/drawing/2014/main" id="{5C0DF344-F616-4A64-BBA1-AE4138E0A7D4}"/>
                </a:ext>
              </a:extLst>
            </p:cNvPr>
            <p:cNvSpPr/>
            <p:nvPr/>
          </p:nvSpPr>
          <p:spPr>
            <a:xfrm>
              <a:off x="1146180" y="4540766"/>
              <a:ext cx="5220765" cy="688316"/>
            </a:xfrm>
            <a:prstGeom prst="cloudCallout">
              <a:avLst/>
            </a:prstGeom>
          </p:spPr>
          <p:txBody>
            <a:bodyPr wrap="square">
              <a:spAutoFit/>
            </a:bodyPr>
            <a:lstStyle/>
            <a:p>
              <a:pPr algn="ctr" defTabSz="1625620" eaLnBrk="1" fontAlgn="auto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kern="0" dirty="0" err="1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Trong</a:t>
              </a:r>
              <a:r>
                <a:rPr lang="en-US" altLang="zh-CN" sz="4000" b="1" kern="0" dirty="0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 </a:t>
              </a:r>
              <a:r>
                <a:rPr lang="en-US" altLang="zh-CN" sz="4000" b="1" kern="0" dirty="0" err="1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quá</a:t>
              </a:r>
              <a:r>
                <a:rPr lang="en-US" altLang="zh-CN" sz="4000" b="1" kern="0" dirty="0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 </a:t>
              </a:r>
              <a:r>
                <a:rPr lang="en-US" altLang="zh-CN" sz="4000" b="1" kern="0" dirty="0" err="1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trình</a:t>
              </a:r>
              <a:r>
                <a:rPr lang="en-US" altLang="zh-CN" sz="4000" b="1" kern="0" dirty="0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 </a:t>
              </a:r>
              <a:r>
                <a:rPr lang="en-US" altLang="zh-CN" sz="4000" b="1" kern="0" dirty="0" err="1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thực</a:t>
              </a:r>
              <a:r>
                <a:rPr lang="en-US" altLang="zh-CN" sz="4000" b="1" kern="0" dirty="0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 </a:t>
              </a:r>
              <a:r>
                <a:rPr lang="en-US" altLang="zh-CN" sz="4000" b="1" kern="0" dirty="0" err="1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hiện</a:t>
              </a:r>
              <a:r>
                <a:rPr lang="en-US" altLang="zh-CN" sz="4000" b="1" kern="0" dirty="0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 </a:t>
              </a:r>
              <a:r>
                <a:rPr lang="en-US" altLang="zh-CN" sz="4000" b="1" kern="0" dirty="0" err="1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chúng</a:t>
              </a:r>
              <a:r>
                <a:rPr lang="en-US" altLang="zh-CN" sz="4000" b="1" kern="0" dirty="0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 ta </a:t>
              </a:r>
              <a:r>
                <a:rPr lang="en-US" altLang="zh-CN" sz="4000" b="1" kern="0" dirty="0" err="1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cần</a:t>
              </a:r>
              <a:r>
                <a:rPr lang="en-US" altLang="zh-CN" sz="4000" b="1" kern="0" dirty="0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 </a:t>
              </a:r>
              <a:r>
                <a:rPr lang="en-US" altLang="zh-CN" sz="4000" b="1" kern="0" dirty="0" err="1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lưu</a:t>
              </a:r>
              <a:r>
                <a:rPr lang="en-US" altLang="zh-CN" sz="4000" b="1" kern="0" dirty="0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 ý </a:t>
              </a:r>
              <a:r>
                <a:rPr lang="en-US" altLang="zh-CN" sz="4000" b="1" kern="0" dirty="0" err="1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điều</a:t>
              </a:r>
              <a:r>
                <a:rPr lang="en-US" altLang="zh-CN" sz="4000" b="1" kern="0" dirty="0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 </a:t>
              </a:r>
              <a:r>
                <a:rPr lang="en-US" altLang="zh-CN" sz="4000" b="1" kern="0" dirty="0" err="1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gì</a:t>
              </a:r>
              <a:r>
                <a:rPr lang="en-US" altLang="zh-CN" sz="4000" b="1" kern="0" dirty="0" smtClean="0">
                  <a:solidFill>
                    <a:srgbClr val="4D06EA"/>
                  </a:solidFill>
                  <a:latin typeface="Times New Roman" panose="02020603050405020304" pitchFamily="18" charset="0"/>
                  <a:ea typeface="思源黑体 CN Normal" panose="020B0400000000000000" pitchFamily="34" charset="-122"/>
                  <a:cs typeface="Times New Roman" panose="02020603050405020304" pitchFamily="18" charset="0"/>
                  <a:sym typeface="思源黑体 CN Normal" panose="020B0400000000000000" pitchFamily="34" charset="-122"/>
                </a:rPr>
                <a:t>?</a:t>
              </a:r>
              <a:endParaRPr lang="zh-CN" altLang="en-US" sz="4000" b="1" kern="0" dirty="0">
                <a:solidFill>
                  <a:srgbClr val="4D06EA"/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5" name="图片 9">
            <a:extLst>
              <a:ext uri="{FF2B5EF4-FFF2-40B4-BE49-F238E27FC236}">
                <a16:creationId xmlns="" xmlns:a16="http://schemas.microsoft.com/office/drawing/2014/main" id="{FA47E2FF-3604-4356-A39B-80FFA290DC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08244" y="2596861"/>
            <a:ext cx="6860151" cy="686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0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=""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835" y="1657265"/>
            <a:ext cx="14387550" cy="96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defTabSz="17328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689" dirty="0" err="1" smtClean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5689" dirty="0" smtClean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89" dirty="0" err="1" smtClean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5689" dirty="0" smtClean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89" dirty="0" err="1" smtClean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689" dirty="0" smtClean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89" dirty="0" err="1" smtClean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zh-CN" altLang="en-US" sz="6400" b="1" kern="2000" dirty="0">
              <a:solidFill>
                <a:srgbClr val="ED0281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" name="Picture 2" descr="A picture containing doll, toy, indoor, colorful&#10;&#10;Description automatically generated">
            <a:extLst>
              <a:ext uri="{FF2B5EF4-FFF2-40B4-BE49-F238E27FC236}">
                <a16:creationId xmlns="" xmlns:a16="http://schemas.microsoft.com/office/drawing/2014/main" id="{057A5494-2731-4ED2-ACD3-522B4587A7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05" y="3549539"/>
            <a:ext cx="6352775" cy="4780619"/>
          </a:xfrm>
          <a:prstGeom prst="rect">
            <a:avLst/>
          </a:prstGeom>
        </p:spPr>
      </p:pic>
      <p:pic>
        <p:nvPicPr>
          <p:cNvPr id="4" name="Picture 6" descr="Chia sẻ cách làm đồ chơi bằng giấy siêu tiết kiệm ngay tại nhà | ECOESHOP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222" l="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079" y="5997631"/>
            <a:ext cx="2668474" cy="232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Tổng hợp Mô Hình Xe Tải Bằng Giấy giá rẻ, bán chạy tháng 3/2023 - BeeCo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941" l="9985" r="94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96168" y="2625094"/>
            <a:ext cx="3797163" cy="35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ướng dẫn cách làm ô tô bằng giấy đơn giản nhất 2023 - Bảng Xếp Hạ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612" y="2307557"/>
            <a:ext cx="3446808" cy="258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ướng dẫn làm ôtô bằng giấy bìa handmade làm đồ chơi - YouTub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59" b="89896" l="9913" r="899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709" y="5076056"/>
            <a:ext cx="3393456" cy="276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723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13232834" y="348343"/>
            <a:ext cx="1611085" cy="391885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400" b="1">
              <a:ln/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3986" y="0"/>
            <a:ext cx="17639289" cy="283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8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4779">
            <a:off x="-314325" y="-371475"/>
            <a:ext cx="14351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9681">
            <a:off x="14984412" y="-398462"/>
            <a:ext cx="154940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9"/>
          <p:cNvGrpSpPr>
            <a:grpSpLocks/>
          </p:cNvGrpSpPr>
          <p:nvPr/>
        </p:nvGrpSpPr>
        <p:grpSpPr bwMode="auto">
          <a:xfrm>
            <a:off x="4194175" y="179512"/>
            <a:ext cx="5383213" cy="1224136"/>
            <a:chOff x="4539228" y="172432"/>
            <a:chExt cx="7065761" cy="1631379"/>
          </a:xfrm>
        </p:grpSpPr>
        <p:sp>
          <p:nvSpPr>
            <p:cNvPr id="15" name="TextBox 14"/>
            <p:cNvSpPr txBox="1"/>
            <p:nvPr/>
          </p:nvSpPr>
          <p:spPr>
            <a:xfrm>
              <a:off x="4539228" y="172432"/>
              <a:ext cx="242470" cy="9023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8581959" y="1803811"/>
              <a:ext cx="3023030" cy="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3C3DE0F-77A6-BBCF-3ED2-ADC26688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42"/>
                    </a14:imgEffect>
                    <a14:imgEffect>
                      <a14:saturation sat="1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424" y="971600"/>
            <a:ext cx="15193688" cy="75234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E820C9-9D3A-75B9-FAC0-ABDE141EE2E2}"/>
              </a:ext>
            </a:extLst>
          </p:cNvPr>
          <p:cNvSpPr txBox="1"/>
          <p:nvPr/>
        </p:nvSpPr>
        <p:spPr>
          <a:xfrm>
            <a:off x="2593703" y="3793651"/>
            <a:ext cx="6024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K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Ở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I 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Đ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Ộ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4779">
            <a:off x="-314325" y="-371475"/>
            <a:ext cx="14351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9681">
            <a:off x="14984412" y="-398462"/>
            <a:ext cx="154940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Xe hơi điện đồ chơi trẻ em LT-99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" r="4615"/>
          <a:stretch/>
        </p:blipFill>
        <p:spPr>
          <a:xfrm>
            <a:off x="2377679" y="1187624"/>
            <a:ext cx="10866388" cy="59829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94987" y="8028384"/>
            <a:ext cx="10867329" cy="7555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XE ĐỒ CHƠI BẰNG GIẤY BÌA CỨNG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335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4779">
            <a:off x="-314325" y="-371475"/>
            <a:ext cx="14351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9681">
            <a:off x="14984412" y="-398462"/>
            <a:ext cx="154940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Xe hơi điện đồ chơi trẻ em LT-99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63862" y="7852462"/>
            <a:ext cx="12096646" cy="5136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9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BỘ PHẬN 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 HÌNH XE ĐỒ CHƠI BẰNG GIẤY BÌA CỨNG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1" b="45275"/>
          <a:stretch/>
        </p:blipFill>
        <p:spPr>
          <a:xfrm>
            <a:off x="5623126" y="1495595"/>
            <a:ext cx="6165304" cy="5004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3" r="-400" b="15350"/>
          <a:stretch/>
        </p:blipFill>
        <p:spPr>
          <a:xfrm>
            <a:off x="12621278" y="2171893"/>
            <a:ext cx="3437921" cy="3487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19561" r="6464" b="19349"/>
          <a:stretch/>
        </p:blipFill>
        <p:spPr>
          <a:xfrm>
            <a:off x="231553" y="3851920"/>
            <a:ext cx="4632580" cy="312089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1018639" y="4211960"/>
            <a:ext cx="1602639" cy="144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620102" y="5151153"/>
            <a:ext cx="2006049" cy="326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941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 bwMode="auto">
          <a:xfrm>
            <a:off x="4194168" y="76200"/>
            <a:ext cx="184731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5125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4779">
            <a:off x="-314325" y="-371475"/>
            <a:ext cx="14351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9681">
            <a:off x="14984412" y="-398462"/>
            <a:ext cx="154940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Xe hơi điện đồ chơi trẻ em LT-99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6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7094" y="5570239"/>
            <a:ext cx="2329544" cy="35705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38628" y="1582528"/>
            <a:ext cx="14107072" cy="1103722"/>
          </a:xfrm>
          <a:prstGeom prst="roundRect">
            <a:avLst/>
          </a:prstGeom>
          <a:solidFill>
            <a:srgbClr val="B2F98F"/>
          </a:solidFill>
          <a:ln>
            <a:solidFill>
              <a:srgbClr val="93FE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quy trình các bước làm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xe bằng giấy bìa cứng.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73790" y="3459800"/>
            <a:ext cx="13486718" cy="27363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800" b="1" i="1" dirty="0" smtClean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Đọc </a:t>
            </a:r>
            <a:r>
              <a:rPr lang="nl-NL" sz="4800" b="1" i="1" dirty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 </a:t>
            </a:r>
            <a:r>
              <a:rPr lang="nl-NL" sz="4800" b="1" i="1" dirty="0" smtClean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 khoa </a:t>
            </a:r>
            <a:r>
              <a:rPr lang="nl-NL" sz="4800" b="1" i="1" dirty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 nghệ 3. Trang </a:t>
            </a:r>
            <a:r>
              <a:rPr lang="nl-NL" sz="4800" b="1" i="1" dirty="0" smtClean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58, 59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800" b="1" i="1" dirty="0" smtClean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Nêu </a:t>
            </a:r>
            <a:r>
              <a:rPr lang="nl-NL" sz="4800" b="1" i="1" dirty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 các bước thực hiện làm mô hình xe đồ chơi.</a:t>
            </a:r>
            <a:endParaRPr lang="en-US" sz="4800" dirty="0">
              <a:solidFill>
                <a:srgbClr val="4D06E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265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4779">
            <a:off x="-314325" y="-371475"/>
            <a:ext cx="14351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9681">
            <a:off x="14984412" y="-398462"/>
            <a:ext cx="154940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Xe hơi điện đồ chơi trẻ em LT-99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6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7094" y="3450321"/>
            <a:ext cx="2329544" cy="569043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60375" y="1435290"/>
            <a:ext cx="8667750" cy="667983"/>
          </a:xfrm>
          <a:prstGeom prst="roundRect">
            <a:avLst/>
          </a:prstGeom>
          <a:solidFill>
            <a:srgbClr val="B2F98F"/>
          </a:solidFill>
          <a:ln>
            <a:solidFill>
              <a:srgbClr val="93FE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làm </a:t>
            </a:r>
            <a:r>
              <a:rPr kumimoji="0" 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xe bằng giấy bìa cứng.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736" y="4446709"/>
            <a:ext cx="6437389" cy="2407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503" y="2038224"/>
            <a:ext cx="7654344" cy="2408129"/>
          </a:xfrm>
          <a:prstGeom prst="rect">
            <a:avLst/>
          </a:prstGeom>
        </p:spPr>
      </p:pic>
      <p:pic>
        <p:nvPicPr>
          <p:cNvPr id="15" name="图片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67" y="6628962"/>
            <a:ext cx="6437389" cy="240753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784706" y="2940604"/>
            <a:ext cx="5284465" cy="9068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4D06E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nl-NL" sz="4000" b="1" dirty="0" smtClean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</a:t>
            </a:r>
            <a:r>
              <a:rPr lang="nl-NL" sz="4000" b="1" dirty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 xe và trục bánh </a:t>
            </a:r>
            <a:r>
              <a:rPr lang="nl-NL" sz="4000" b="1" dirty="0" smtClean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D06EA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D06E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40385" y="5505133"/>
            <a:ext cx="5284465" cy="9068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4D06E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nl-NL" sz="4000" b="1" dirty="0" smtClean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thân xe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D06EA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D06E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072313" y="7491964"/>
            <a:ext cx="5284465" cy="9068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4D06E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nl-NL" sz="4000" b="1" dirty="0" smtClean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 thiện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D06EA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D06E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61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7519" y="1907704"/>
            <a:ext cx="6264696" cy="108012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bánh xe và trục bánh </a:t>
            </a:r>
            <a:r>
              <a:rPr lang="nl-NL" sz="3200" dirty="0" smtClean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endParaRPr lang="en-US" dirty="0">
              <a:solidFill>
                <a:srgbClr val="4D06E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r="-400" b="14563"/>
          <a:stretch/>
        </p:blipFill>
        <p:spPr>
          <a:xfrm>
            <a:off x="7181672" y="2987824"/>
            <a:ext cx="688538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1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7519" y="1907704"/>
            <a:ext cx="6264696" cy="108012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thân</a:t>
            </a:r>
            <a:r>
              <a:rPr kumimoji="0" lang="nl-NL" sz="3200" b="0" i="0" u="none" strike="noStrike" kern="1200" cap="none" spc="0" normalizeH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xe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4D06EA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9" t="19560" r="5745" b="17440"/>
          <a:stretch/>
        </p:blipFill>
        <p:spPr>
          <a:xfrm>
            <a:off x="6626151" y="3203848"/>
            <a:ext cx="712879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56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7519" y="1907704"/>
            <a:ext cx="6264696" cy="108012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Hoàn</a:t>
            </a:r>
            <a:r>
              <a:rPr kumimoji="0" lang="nl-NL" sz="3200" b="0" i="0" u="none" strike="noStrike" kern="1200" cap="none" spc="0" normalizeH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thiện, trang trí và chạy thử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4D06EA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t="-39773" r="2100" b="44888"/>
          <a:stretch/>
        </p:blipFill>
        <p:spPr>
          <a:xfrm>
            <a:off x="793503" y="-396552"/>
            <a:ext cx="6669360" cy="8676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3" r="1700" b="14562"/>
          <a:stretch/>
        </p:blipFill>
        <p:spPr>
          <a:xfrm>
            <a:off x="7733655" y="3275856"/>
            <a:ext cx="6741368" cy="50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55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ÀI 61 - LÀM TRÒN SỐ ĐẾN HÀNG NGHÌN, HÀNG CHỤC NGHÌN [Compatibility Mode]" id="{1A19D2F3-D3DD-4E47-A039-DE96F4F73C29}" vid="{9823D770-E056-486A-8416-A96AD16E6BC6}"/>
    </a:ext>
  </a:extLst>
</a:theme>
</file>

<file path=ppt/theme/theme2.xml><?xml version="1.0" encoding="utf-8"?>
<a:theme xmlns:a="http://schemas.openxmlformats.org/drawingml/2006/main" name="1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LÀM TRÒN SỐ ĐẾN HÀNG NGHÌN, HÀNG CHỤC NGHÌN</Template>
  <TotalTime>592</TotalTime>
  <Words>192</Words>
  <Application>Microsoft Office PowerPoint</Application>
  <PresentationFormat>Custom</PresentationFormat>
  <Paragraphs>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宋体</vt:lpstr>
      <vt:lpstr>Arial</vt:lpstr>
      <vt:lpstr>Calibri</vt:lpstr>
      <vt:lpstr>Calibri Light</vt:lpstr>
      <vt:lpstr>HP001 4 hàng</vt:lpstr>
      <vt:lpstr>SVN-Poky's</vt:lpstr>
      <vt:lpstr>Times New Roman</vt:lpstr>
      <vt:lpstr>思源黑体 CN Bold</vt:lpstr>
      <vt:lpstr>思源黑体 CN Normal</vt:lpstr>
      <vt:lpstr>方正稚艺简体</vt:lpstr>
      <vt:lpstr>Office Theme</vt:lpstr>
      <vt:lpstr>1_Office Theme</vt:lpstr>
      <vt:lpstr>1_Office 主题​​</vt:lpstr>
      <vt:lpstr>3_Office 主题​​</vt:lpstr>
      <vt:lpstr>4_Office 主题​​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78</cp:revision>
  <dcterms:created xsi:type="dcterms:W3CDTF">2023-03-16T14:26:15Z</dcterms:created>
  <dcterms:modified xsi:type="dcterms:W3CDTF">2025-04-12T14:53:01Z</dcterms:modified>
</cp:coreProperties>
</file>