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872" r:id="rId2"/>
    <p:sldMasterId id="2147483898" r:id="rId3"/>
    <p:sldMasterId id="2147483954" r:id="rId4"/>
  </p:sldMasterIdLst>
  <p:notesMasterIdLst>
    <p:notesMasterId r:id="rId33"/>
  </p:notesMasterIdLst>
  <p:sldIdLst>
    <p:sldId id="427" r:id="rId5"/>
    <p:sldId id="4452" r:id="rId6"/>
    <p:sldId id="4444" r:id="rId7"/>
    <p:sldId id="4451" r:id="rId8"/>
    <p:sldId id="311" r:id="rId9"/>
    <p:sldId id="4472" r:id="rId10"/>
    <p:sldId id="4424" r:id="rId11"/>
    <p:sldId id="4420" r:id="rId12"/>
    <p:sldId id="4473" r:id="rId13"/>
    <p:sldId id="4475" r:id="rId14"/>
    <p:sldId id="4422" r:id="rId15"/>
    <p:sldId id="4423" r:id="rId16"/>
    <p:sldId id="4477" r:id="rId17"/>
    <p:sldId id="4456" r:id="rId18"/>
    <p:sldId id="4458" r:id="rId19"/>
    <p:sldId id="4425" r:id="rId20"/>
    <p:sldId id="4476" r:id="rId21"/>
    <p:sldId id="4457" r:id="rId22"/>
    <p:sldId id="4459" r:id="rId23"/>
    <p:sldId id="4430" r:id="rId24"/>
    <p:sldId id="4431" r:id="rId25"/>
    <p:sldId id="4464" r:id="rId26"/>
    <p:sldId id="4433" r:id="rId27"/>
    <p:sldId id="4434" r:id="rId28"/>
    <p:sldId id="4435" r:id="rId29"/>
    <p:sldId id="4436" r:id="rId30"/>
    <p:sldId id="4437" r:id="rId31"/>
    <p:sldId id="443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3C81D-60C0-4F2F-8070-CCEB46E1F58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0E16-959C-4F4C-9405-8126F9AE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7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0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9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0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3B2E84-3B9A-4FEC-8C79-3B2431FD8D3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32AAAD-455C-4E03-9366-34D90BBB9E1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6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6E1D4-5691-468C-AEC0-FF7F5846C60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D17515-BD3C-4D23-ACEC-F34B3306F80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19426-9E7A-4EC3-B48A-67A04373DDF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87A96-D144-42E9-9E5D-70F0E4708D52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05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3DFFA7-CA53-44FB-A917-7CA3A4A8806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02BE39-C5D2-4B63-AC30-64C3A2A31D1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797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DBE1D-B2DD-46D1-BF56-364EB69C718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15D95-0C6E-4A46-96F9-39967A42A17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9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23B66-D652-4088-B8E6-A16AB42C93AD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EA85C5-BDBA-4B0C-8E85-FDF7543B8E9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98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8A5B3E-B00F-4899-9550-5243C8886BBE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C23300-B26C-47B0-9AD6-155EBB450CC8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92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32D0FD-5566-4B13-9784-DD6832303F30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A1EE9A-D47B-49F2-B9B8-E5A8B0C25C7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85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21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836A3F-3150-4FA5-8C83-38D4E9BA4E61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921C7D-1ABD-4F6B-B669-5A27750F6DE4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5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630175-FEF6-4C63-BF98-30F588B33768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EBA5EB-FEC8-433A-BE2C-1843222C6706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674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8C3BB-6052-4A4C-8281-0D158EEE6412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66FDFA-5785-4A3A-B432-0C53F7558EFC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868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B0CD5-4C3E-4843-AEB6-163747D07A90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834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37FD8F-35AC-4F32-9BC4-CBAB1BFA6E24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F227B-D6DC-4695-BFAA-36860683CF03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38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3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253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368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497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14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77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21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833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6692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293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756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94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452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440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0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26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8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49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834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620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63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81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588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430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494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071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4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93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71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357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688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9920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1849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30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469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38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094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8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449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414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7571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78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382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327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4407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5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400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1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151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0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292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5353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8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017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3861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3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57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98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874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663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8366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823D7-9F98-4745-9AB7-E61F100F41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70BDC-379E-4DD2-83C4-35F30E35AB3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855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45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4960-5443-4790-AF6E-E1A7E4F68A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02BA-1F1B-407D-950D-1CB03AD33C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FA71-51A1-46AE-85CA-049B4B64967A}" type="datetimeFigureOut"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4/14/2025</a:t>
            </a:fld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3D985B-AC6E-48D7-88D9-BC81204405D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669" r:id="rId14"/>
  </p:sldLayoutIdLst>
  <p:txStyles>
    <p:titleStyle>
      <a:lvl1pPr algn="ctr" defTabSz="82232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defTabSz="82232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572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9144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3716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828800" algn="ctr" defTabSz="82232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7975" indent="-3079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38" indent="-257175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1025" indent="-204788" algn="l" defTabSz="82232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D62D007-3E81-4DE3-9426-7BDD41DC3CF4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14300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3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4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wmf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1.svg"/><Relationship Id="rId7" Type="http://schemas.openxmlformats.org/officeDocument/2006/relationships/image" Target="../media/image3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w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wmf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HÒA NGHĨA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6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50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316352" y="2972992"/>
            <a:ext cx="8892800" cy="119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748199" y="4507817"/>
            <a:ext cx="5319915" cy="7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Vũ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Giang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Huyên</a:t>
            </a:r>
            <a:endParaRPr lang="en-US" altLang="en-US" sz="2097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: 3A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90" y="5375016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9793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883262" y="1010462"/>
            <a:ext cx="10976229" cy="39703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ột số việc sử dụng thực vật và động vật trong đời 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nước hoa, tinh dầu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mứt, bánh kẹo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Trang trí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cảnh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đệm cao su.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+mn-cs"/>
              </a:rPr>
              <a:t>•	Làm nón, làm chiếu, làm mũ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+mn-cs"/>
              </a:rPr>
              <a:t>,…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16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2208810" y="-513155"/>
            <a:ext cx="3122593" cy="2554837"/>
            <a:chOff x="-327810" y="-8070"/>
            <a:chExt cx="2928308" cy="1743970"/>
          </a:xfrm>
        </p:grpSpPr>
        <p:pic>
          <p:nvPicPr>
            <p:cNvPr id="15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327810" y="-8070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-162180" y="8964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nước hoa, tinh dầu.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2" descr="Cách sử dụng nước hoa hồng đúng cách - Mỹ Phẩm Bích Xuân">
            <a:extLst>
              <a:ext uri="{FF2B5EF4-FFF2-40B4-BE49-F238E27FC236}">
                <a16:creationId xmlns:a16="http://schemas.microsoft.com/office/drawing/2014/main" id="{B15D2488-548A-473C-9A25-8F6E0E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517815"/>
            <a:ext cx="3540575" cy="42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853" y="2041682"/>
            <a:ext cx="3942922" cy="4695678"/>
          </a:xfrm>
          <a:prstGeom prst="rect">
            <a:avLst/>
          </a:prstGeom>
        </p:spPr>
      </p:pic>
      <p:pic>
        <p:nvPicPr>
          <p:cNvPr id="18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2541387"/>
            <a:ext cx="6103545" cy="41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632343" y="130807"/>
            <a:ext cx="3122593" cy="2554837"/>
            <a:chOff x="38415" y="44877"/>
            <a:chExt cx="2928308" cy="1743970"/>
          </a:xfrm>
        </p:grpSpPr>
        <p:pic>
          <p:nvPicPr>
            <p:cNvPr id="17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SzPts val="1000"/>
                <a:tabLst>
                  <a:tab pos="457200" algn="l"/>
                </a:tabLst>
                <a:defRPr/>
              </a:pPr>
              <a:r>
                <a:rPr lang="nl-NL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 mứt, bánh kẹo.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Ăn nhiều bánh kẹo ngọt, mứt Tết có bị đái tháo đường không? - Ảnh 1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08" y="3213931"/>
            <a:ext cx="4103578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7 món bánh mứt Tết 'siêu bẩn', vừa phí tiền vừa hại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99" y="2568369"/>
            <a:ext cx="7139700" cy="41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902" y="2568369"/>
            <a:ext cx="3561564" cy="418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24" y="2568369"/>
            <a:ext cx="3777732" cy="4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4" b="37436"/>
          <a:stretch/>
        </p:blipFill>
        <p:spPr>
          <a:xfrm>
            <a:off x="632342" y="928255"/>
            <a:ext cx="5276089" cy="5717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3414"/>
          <a:stretch/>
        </p:blipFill>
        <p:spPr>
          <a:xfrm>
            <a:off x="6335183" y="928255"/>
            <a:ext cx="5017152" cy="571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2517815"/>
            <a:ext cx="4762500" cy="4185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014" y="2517815"/>
            <a:ext cx="4898300" cy="42323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666" r="10000" b="17501"/>
          <a:stretch/>
        </p:blipFill>
        <p:spPr>
          <a:xfrm>
            <a:off x="5986308" y="4658490"/>
            <a:ext cx="4898006" cy="20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457201"/>
            <a:ext cx="6504517" cy="6245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6666" b="6111"/>
          <a:stretch/>
        </p:blipFill>
        <p:spPr>
          <a:xfrm>
            <a:off x="6915150" y="457201"/>
            <a:ext cx="4914900" cy="624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43" y="997527"/>
            <a:ext cx="4351940" cy="5705624"/>
          </a:xfrm>
          <a:prstGeom prst="rect">
            <a:avLst/>
          </a:prstGeom>
        </p:spPr>
      </p:pic>
      <p:pic>
        <p:nvPicPr>
          <p:cNvPr id="15" name="Picture 2" descr="Giỏ bẹ dừa đừng quà tết giá rẻ TM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10" y="997527"/>
            <a:ext cx="4351941" cy="57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03564"/>
            <a:ext cx="5314950" cy="586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546" y="512619"/>
            <a:ext cx="5917180" cy="617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4" y="997527"/>
            <a:ext cx="5715000" cy="57056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6666" b="12222"/>
          <a:stretch/>
        </p:blipFill>
        <p:spPr>
          <a:xfrm>
            <a:off x="6361113" y="997527"/>
            <a:ext cx="4591050" cy="565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99+ Ảnh Con Chó Cute Đáng Yêu, Trung Thành Với Chủ Nh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55964"/>
            <a:ext cx="5524500" cy="546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Kho 500 Hình ảnh Cá Vàng đẹp, Màu Sắc Bắt Mắ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4" y="955965"/>
            <a:ext cx="5335466" cy="546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188952">
            <a:off x="46325" y="1577347"/>
            <a:ext cx="4657771" cy="1614975"/>
            <a:chOff x="2202299" y="2754996"/>
            <a:chExt cx="3866191" cy="1401746"/>
          </a:xfrm>
          <a:solidFill>
            <a:srgbClr val="70AD47">
              <a:lumMod val="20000"/>
              <a:lumOff val="80000"/>
            </a:srgbClr>
          </a:solidFill>
        </p:grpSpPr>
        <p:sp>
          <p:nvSpPr>
            <p:cNvPr id="8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64104" y="2754996"/>
              <a:ext cx="3539024" cy="1401746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rgbClr val="F369AC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202299" y="3010740"/>
              <a:ext cx="3866191" cy="939124"/>
            </a:xfrm>
            <a:prstGeom prst="flowChartTerminator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E171F9-8E01-47EA-8615-E3FB4FBC0793}"/>
              </a:ext>
            </a:extLst>
          </p:cNvPr>
          <p:cNvSpPr txBox="1"/>
          <p:nvPr/>
        </p:nvSpPr>
        <p:spPr>
          <a:xfrm>
            <a:off x="3310634" y="3616951"/>
            <a:ext cx="5486400" cy="132343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ĐỐ BẠN 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-42166" y="612995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Tự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nhiên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Xã</a:t>
            </a:r>
            <a:r>
              <a: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5 hàng" pitchFamily="34" charset="0"/>
              </a:rPr>
              <a:t>hội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84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D0427F8C-56B3-4677-8623-DC06A7667C07}"/>
              </a:ext>
            </a:extLst>
          </p:cNvPr>
          <p:cNvSpPr txBox="1"/>
          <p:nvPr/>
        </p:nvSpPr>
        <p:spPr>
          <a:xfrm>
            <a:off x="156130" y="2396632"/>
            <a:ext cx="11822724" cy="14157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ộ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ng vật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thực vật  đã mang lại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rất nhiều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lợi ích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để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</a:t>
            </a:r>
            <a:r>
              <a:rPr lang="vi-VN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phục vụ đời sống hằng ngày</a:t>
            </a:r>
            <a:r>
              <a:rPr lang="en-US" sz="4300" b="1" dirty="0">
                <a:solidFill>
                  <a:srgbClr val="002060"/>
                </a:solidFill>
                <a:latin typeface="+mj-lt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cho</a:t>
            </a:r>
            <a:r>
              <a: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 con </a:t>
            </a:r>
            <a:r>
              <a:rPr lang="en-US" sz="4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người</a:t>
            </a:r>
            <a:r>
              <a:rPr lang="vi-VN" sz="4300" b="1" dirty="0">
                <a:solidFill>
                  <a:srgbClr val="00206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3967705" y="588293"/>
            <a:ext cx="3939664" cy="1028700"/>
          </a:xfrm>
          <a:prstGeom prst="roundRect">
            <a:avLst/>
          </a:prstGeom>
          <a:solidFill>
            <a:srgbClr val="FFFF99"/>
          </a:solidFill>
          <a:ln w="15875" cap="flat" cmpd="sng" algn="ctr">
            <a:solidFill>
              <a:srgbClr val="4E67C8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KẾT LUẬN</a:t>
            </a:r>
          </a:p>
        </p:txBody>
      </p:sp>
      <p:pic>
        <p:nvPicPr>
          <p:cNvPr id="11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554192" y="990070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200"/>
            <a:r>
              <a:rPr lang="vi-VN" sz="28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sau:</a:t>
            </a:r>
            <a:r>
              <a:rPr lang="en-US" sz="28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2050474"/>
            <a:ext cx="5893336" cy="4408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36" y="2050474"/>
            <a:ext cx="5812888" cy="4552695"/>
          </a:xfrm>
          <a:prstGeom prst="rect">
            <a:avLst/>
          </a:prstGeom>
        </p:spPr>
      </p:pic>
      <p:pic>
        <p:nvPicPr>
          <p:cNvPr id="10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61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230641" y="666733"/>
            <a:ext cx="113581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8214"/>
            <a:ext cx="4305533" cy="4808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532" y="1838214"/>
            <a:ext cx="4275759" cy="4808771"/>
          </a:xfrm>
          <a:prstGeom prst="rect">
            <a:avLst/>
          </a:prstGeom>
        </p:spPr>
      </p:pic>
      <p:pic>
        <p:nvPicPr>
          <p:cNvPr id="1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228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8" t="10000" r="19117" b="14615"/>
          <a:stretch/>
        </p:blipFill>
        <p:spPr>
          <a:xfrm>
            <a:off x="8795572" y="3112476"/>
            <a:ext cx="2480853" cy="3386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7" t="14103" r="15014" b="11026"/>
          <a:stretch/>
        </p:blipFill>
        <p:spPr>
          <a:xfrm>
            <a:off x="8687803" y="1946258"/>
            <a:ext cx="2696390" cy="45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5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16" y="2107507"/>
            <a:ext cx="10184062" cy="4778932"/>
          </a:xfrm>
          <a:prstGeom prst="rect">
            <a:avLst/>
          </a:prstGeom>
        </p:spPr>
      </p:pic>
      <p:sp>
        <p:nvSpPr>
          <p:cNvPr id="21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415161" y="2306302"/>
            <a:ext cx="4365220" cy="39148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  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Sử dụng tiết kiệm thực vật và động vật để ủ phân bón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hợp</a:t>
            </a:r>
            <a:r>
              <a:rPr kumimoji="0" lang="nl-NL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lý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vì việc đó giúp tiết kiệm và bảo vệ môi trường.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5" y="789709"/>
            <a:ext cx="6979284" cy="61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2008887"/>
            <a:ext cx="9283197" cy="4694263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8081185" y="2517815"/>
            <a:ext cx="3752850" cy="3351898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2" y="2117089"/>
            <a:ext cx="7239797" cy="46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5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312" y="1993054"/>
            <a:ext cx="9613002" cy="4710096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192267" y="2237949"/>
            <a:ext cx="4561582" cy="364651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nl-NL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hợp lý</a:t>
            </a:r>
            <a:r>
              <a:rPr kumimoji="0" lang="nl-NL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vì việc làm này giúp tiết kiệm và bảo vệ môi trường.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4" y="1993054"/>
            <a:ext cx="6707066" cy="471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2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45" y="2163736"/>
            <a:ext cx="9335804" cy="4694264"/>
          </a:xfrm>
          <a:prstGeom prst="rect">
            <a:avLst/>
          </a:prstGeom>
        </p:spPr>
      </p:pic>
      <p:sp>
        <p:nvSpPr>
          <p:cNvPr id="15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 flipH="1">
            <a:off x="7660032" y="2198076"/>
            <a:ext cx="3699630" cy="39085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ysClr val="window" lastClr="FFFFFF"/>
          </a:solidFill>
          <a:ln w="76200" cap="flat" cmpd="sng" algn="ctr">
            <a:solidFill>
              <a:srgbClr val="5ECCF3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418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6" y="2163736"/>
            <a:ext cx="6764054" cy="46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184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9006" y="5582444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4378" y="1224881"/>
            <a:ext cx="10301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nl-NL" sz="3600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người đã sử dụng động vật và thực vật để làm gì?</a:t>
            </a:r>
            <a:endParaRPr lang="en-US" sz="3600" i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97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951129" y="2422911"/>
            <a:ext cx="3767151" cy="3767151"/>
            <a:chOff x="1229661" y="1415632"/>
            <a:chExt cx="3768132" cy="376813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 w="158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 cap="flat" cmpd="sng" algn="ctr">
                <a:solidFill>
                  <a:sysClr val="window" lastClr="FFFFFF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12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126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499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kumimoji="0" lang="en-US" sz="34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369" y="568071"/>
            <a:ext cx="4400547" cy="2352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248916" y="2680086"/>
            <a:ext cx="3767151" cy="3767151"/>
            <a:chOff x="8248916" y="2680086"/>
            <a:chExt cx="3767151" cy="376715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4354A8A-5E78-4D95-5727-B4DFD0854A6E}"/>
                </a:ext>
              </a:extLst>
            </p:cNvPr>
            <p:cNvSpPr/>
            <p:nvPr/>
          </p:nvSpPr>
          <p:spPr>
            <a:xfrm>
              <a:off x="8248916" y="2680086"/>
              <a:ext cx="3767151" cy="3767151"/>
            </a:xfrm>
            <a:prstGeom prst="ellipse">
              <a:avLst/>
            </a:prstGeom>
            <a:solidFill>
              <a:srgbClr val="4BA39A"/>
            </a:solidFill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8488736" y="3901088"/>
              <a:ext cx="3451131" cy="1325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lnSpc>
                  <a:spcPct val="120000"/>
                </a:lnSpc>
                <a:defRPr/>
              </a:pPr>
              <a:r>
                <a:rPr lang="nl-NL" sz="3499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lang="en-US" sz="3499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385" y="3979681"/>
            <a:ext cx="3767151" cy="2916896"/>
          </a:xfrm>
          <a:prstGeom prst="rect">
            <a:avLst/>
          </a:prstGeom>
        </p:spPr>
      </p:pic>
      <p:pic>
        <p:nvPicPr>
          <p:cNvPr id="22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1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2" name="Picture 16" descr="pretty_flower_purpl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161" y="6034881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75" name="Picture 19" descr="pretty_flower_orang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020" y="-17043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546" name="Picture 90" descr="SMILE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775" y="1890974"/>
            <a:ext cx="615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548" name="Rectangle 92"/>
          <p:cNvSpPr>
            <a:spLocks noChangeArrowheads="1"/>
          </p:cNvSpPr>
          <p:nvPr/>
        </p:nvSpPr>
        <p:spPr bwMode="auto">
          <a:xfrm>
            <a:off x="1015910" y="829145"/>
            <a:ext cx="9936253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4400" kern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500" b="1" i="1" dirty="0">
              <a:solidFill>
                <a:srgbClr val="FF0000"/>
              </a:solidFill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56094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4" name="Picture 18" descr="pretty_flower_yellow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071" y="6075091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92"/>
          <p:cNvSpPr>
            <a:spLocks noChangeArrowheads="1"/>
          </p:cNvSpPr>
          <p:nvPr/>
        </p:nvSpPr>
        <p:spPr bwMode="auto">
          <a:xfrm>
            <a:off x="992936" y="3284538"/>
            <a:ext cx="99821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79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7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548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2"/>
          <p:cNvSpPr>
            <a:spLocks noChangeArrowheads="1"/>
          </p:cNvSpPr>
          <p:nvPr/>
        </p:nvSpPr>
        <p:spPr bwMode="auto">
          <a:xfrm>
            <a:off x="1754492" y="477855"/>
            <a:ext cx="993625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16400"/>
          <a:stretch/>
        </p:blipFill>
        <p:spPr>
          <a:xfrm>
            <a:off x="2975853" y="2232182"/>
            <a:ext cx="5843661" cy="4414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115392" cy="4414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38462" r="2991"/>
          <a:stretch/>
        </p:blipFill>
        <p:spPr>
          <a:xfrm>
            <a:off x="2923098" y="2222236"/>
            <a:ext cx="6220902" cy="4414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3" y="2232182"/>
            <a:ext cx="6220902" cy="4414804"/>
          </a:xfrm>
          <a:prstGeom prst="rect">
            <a:avLst/>
          </a:prstGeom>
        </p:spPr>
      </p:pic>
      <p:pic>
        <p:nvPicPr>
          <p:cNvPr id="11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44544" y="5482594"/>
            <a:ext cx="2147455" cy="14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038" y="5100198"/>
            <a:ext cx="1264219" cy="225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79071" y="-179070"/>
            <a:ext cx="1104900" cy="146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65941" y="-121158"/>
            <a:ext cx="1104900" cy="134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972846" y="451025"/>
            <a:ext cx="109269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35" y="458787"/>
            <a:ext cx="590550" cy="60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485" y="1997624"/>
            <a:ext cx="10487025" cy="46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8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71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49" name="Rectangle 93"/>
          <p:cNvSpPr>
            <a:spLocks noChangeArrowheads="1"/>
          </p:cNvSpPr>
          <p:nvPr/>
        </p:nvSpPr>
        <p:spPr bwMode="auto">
          <a:xfrm>
            <a:off x="7239000" y="3048001"/>
            <a:ext cx="24384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7469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576681" y="588293"/>
            <a:ext cx="105814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7" t="47722"/>
          <a:stretch/>
        </p:blipFill>
        <p:spPr>
          <a:xfrm>
            <a:off x="3148729" y="3036397"/>
            <a:ext cx="5926015" cy="3821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1" b="7066"/>
          <a:stretch/>
        </p:blipFill>
        <p:spPr>
          <a:xfrm>
            <a:off x="2660100" y="3048000"/>
            <a:ext cx="6414644" cy="3655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4" y="1773382"/>
            <a:ext cx="10723418" cy="49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772466" y="277091"/>
            <a:ext cx="10782861" cy="6186013"/>
          </a:xfrm>
          <a:prstGeom prst="roundRect">
            <a:avLst/>
          </a:prstGeom>
          <a:solidFill>
            <a:srgbClr val="FDEBC4"/>
          </a:solidFill>
          <a:ln w="15875" cap="flat" cmpd="sng" algn="ctr">
            <a:solidFill>
              <a:srgbClr val="4E67C8"/>
            </a:solidFill>
            <a:prstDash val="dash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người sử dụng thực vật và động vật để: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lương thực, thực phẩm.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các đồ dùng, nội thất trong gia đình.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đồ uống.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thực phẩm dinh dưỡng, thực phẩm chức năng, thuốc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6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239182" y="1116011"/>
            <a:ext cx="11514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" y="-48294"/>
            <a:ext cx="1277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>
            <a:off x="10884314" y="5611676"/>
            <a:ext cx="12795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0948988" y="56575"/>
            <a:ext cx="12795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84777" y="5427593"/>
            <a:ext cx="127793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2">
            <a:extLst>
              <a:ext uri="{FF2B5EF4-FFF2-40B4-BE49-F238E27FC236}">
                <a16:creationId xmlns:a16="http://schemas.microsoft.com/office/drawing/2014/main" id="{80A54469-9346-4239-B6A5-E5A2879B0D6C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6432922" y="1879900"/>
            <a:ext cx="189535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5ECCF3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8" name="等腰三角形 2">
            <a:extLst>
              <a:ext uri="{FF2B5EF4-FFF2-40B4-BE49-F238E27FC236}">
                <a16:creationId xmlns:a16="http://schemas.microsoft.com/office/drawing/2014/main" id="{42473187-2AEC-4F56-8D23-17F31265402D}"/>
              </a:ext>
            </a:extLst>
          </p:cNvPr>
          <p:cNvSpPr>
            <a:spLocks noChangeAspect="1"/>
          </p:cNvSpPr>
          <p:nvPr/>
        </p:nvSpPr>
        <p:spPr bwMode="auto">
          <a:xfrm rot="15627953">
            <a:off x="4483324" y="2332057"/>
            <a:ext cx="1896833" cy="2193883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388" tIns="45693" rIns="91388" bIns="45693" anchor="ctr"/>
          <a:lstStyle/>
          <a:p>
            <a:pPr marL="0" marR="0" lvl="0" indent="0" algn="l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98EFF17-4E51-4375-AC59-666CB3658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36" y="3065541"/>
            <a:ext cx="705517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E71D1-B48C-411C-82E3-66B31AFCE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8360" y="2611501"/>
            <a:ext cx="2047795" cy="62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8" tIns="45693" rIns="91388" bIns="45693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4570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3CA108A-63AB-4D02-B30E-8D259A6BB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293" y="3551419"/>
            <a:ext cx="1282736" cy="12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08F7B-CC36-4242-BC6F-CE41474B5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15034" r="6622" b="37267"/>
          <a:stretch/>
        </p:blipFill>
        <p:spPr>
          <a:xfrm>
            <a:off x="2105414" y="2487196"/>
            <a:ext cx="2374113" cy="1395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4F23E9-672F-4F2D-89F0-7BF821F6F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3" y="593093"/>
            <a:ext cx="11114423" cy="142417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5F64ACCA-D51F-439D-B0F4-3B3A45280E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1178" y="3439128"/>
            <a:ext cx="1904905" cy="3556000"/>
          </a:xfrm>
          <a:prstGeom prst="rect">
            <a:avLst/>
          </a:prstGeom>
        </p:spPr>
      </p:pic>
      <p:pic>
        <p:nvPicPr>
          <p:cNvPr id="17" name="Picture 1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9977A25-AEA8-4847-B769-F70A51C16E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2696" y="3521559"/>
            <a:ext cx="1788153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476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等线</vt:lpstr>
      <vt:lpstr>等线 Light</vt:lpstr>
      <vt:lpstr>#9Slide05 Angelline</vt:lpstr>
      <vt:lpstr>Arial</vt:lpstr>
      <vt:lpstr>Arial-Rounded</vt:lpstr>
      <vt:lpstr>Calibri</vt:lpstr>
      <vt:lpstr>Calibri Light</vt:lpstr>
      <vt:lpstr>Cambria</vt:lpstr>
      <vt:lpstr>Coiny</vt:lpstr>
      <vt:lpstr>HP001 5 hàng</vt:lpstr>
      <vt:lpstr>Times New Roman</vt:lpstr>
      <vt:lpstr>UTM Avo</vt:lpstr>
      <vt:lpstr>思源黑体 CN</vt:lpstr>
      <vt:lpstr>方正清刻本悦宋简体</vt:lpstr>
      <vt:lpstr>5_Office Theme</vt:lpstr>
      <vt:lpstr>6_Office Theme</vt:lpstr>
      <vt:lpstr>office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237</cp:revision>
  <dcterms:created xsi:type="dcterms:W3CDTF">2022-10-25T10:02:19Z</dcterms:created>
  <dcterms:modified xsi:type="dcterms:W3CDTF">2025-04-14T15:18:42Z</dcterms:modified>
</cp:coreProperties>
</file>