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504" r:id="rId2"/>
    <p:sldId id="314" r:id="rId3"/>
    <p:sldId id="495" r:id="rId4"/>
    <p:sldId id="490" r:id="rId5"/>
    <p:sldId id="302" r:id="rId6"/>
    <p:sldId id="48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BACAB-9E1E-4394-882F-DCCD578B72CC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B6509-EF3A-402D-8350-64E28CF88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9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37C0-8FBC-5C9A-76AE-D3DFC7352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CE4F8-3CF4-2552-DCD9-58963DACA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D6BD3-A541-C8EA-6E2F-540F21C9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B6883-36E9-30B8-2B1B-E74D70598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EC859-E3B3-7478-173B-C78AEFC1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73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685D-8371-1289-FD14-F91BAE46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03AA1-328D-5BE2-A6EA-760B167E5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2AD8E-4873-E113-4CA4-10F6B071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28085-1742-9410-44B4-351143D3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05F4E-2BC3-FA6B-8F11-486B2C828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0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89D3C1-8024-572C-2108-29FDDCF89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CC9D2-8CF4-08AB-BF57-010679FFD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5C959-E20D-D25A-00BF-CD67BB51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4117B-981A-772F-1693-B946116D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E1CB0-3E00-092A-C20E-BA7A668E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99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226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6816-2E3C-4E71-BB76-5082B424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938E2-425B-A6C0-8636-74C25D69D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76913-6440-8056-6FD7-430F95685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AA840-92F4-1B80-70E6-A1147C2C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5A4EE-EB45-FF66-61D7-ECBB176F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5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7D08-9712-90D6-8E89-A81DF94BE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211D8-A0D3-6A58-7E62-F78D56E90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74DD2-A216-EDBA-164A-EC4929A7F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3B516-C360-DDE7-B162-41B77D4D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30E88-E612-A087-099B-C690D1F7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8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50381-1A78-3D92-31A6-D5B9AAEB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5F25-D31C-5098-53CE-CC5665359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DB201-834E-71F0-6EFD-537512B8E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42BDE-6584-26C0-D144-EF5F9004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15108-CECF-A385-E532-AAF529134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2B061-430D-9ACE-F192-8C5310A4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5BBA4-1ACD-35E8-EBC6-23A6DC4A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8F1FD-9EA0-E9E4-3B51-66315D517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C3274-7C3B-5D8C-3E67-7241A97D4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04818E-4C81-6E3E-A956-A37122453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B37D8-B6BA-42BD-BE7B-EC41CA0BA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267DC4-FF37-6656-6B75-7D90795FE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421BF-B85F-35B1-A6F2-EC94EB7E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B359C-E60A-028D-FFBE-B458992E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0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BEED5-75AF-02A2-25E1-86B96D9B3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A16AF4-5B23-5B7A-4568-1D139542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DFC91-FCD9-73DB-4B2C-E5609D86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5BDF8-C521-9960-1C3E-434CFB4E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1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E66146-E52A-ECF6-8956-A6FD8A68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2B7100-544B-0B17-D825-667B4CC2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755C4-473E-9B73-C6B9-B1D0B060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7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09A56-36FF-659E-C422-888C6E47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06C6A-021B-E872-CD60-BD6F2B799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8A6A6-FB4A-7540-608A-3026DC177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19856-9353-7208-F200-26134ADC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B811F-FD57-7625-0B6F-AB938B46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FEC20-59AF-0DC7-091E-46FB3247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2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FD5B0-8C55-32C7-1008-5468040C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59DD10-D042-4C9D-176D-6749F430C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58B8A-906F-3C69-BCE5-F8F833F65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57934-7510-8C8C-0F27-9566C5B8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501AA-38F0-B950-73C7-973DDD39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FDD07-3D63-7601-318D-8D2C880BA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03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2D1FB0-3386-CDA9-67D5-298D99737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654E5-F7C7-15DE-CAC4-0D6853482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F1980-DE80-BEF3-8F51-ECF6E339D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079F5-1C1F-41ED-9107-83BC065349B5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AB495-21BE-4569-4E9A-513CE1C0D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AE452-56C2-60A8-2A1F-AB9788340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DDB89-CAB9-491E-B9F6-5AEA310B9F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4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0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2600" b="1" smtClean="0">
                <a:solidFill>
                  <a:srgbClr val="FF0066"/>
                </a:solidFill>
                <a:latin typeface="Times New Roman" pitchFamily="18" charset="0"/>
              </a:rPr>
              <a:t>HỌC HÒA NGHĨA</a:t>
            </a:r>
            <a:endParaRPr lang="en-US" altLang="en-US" sz="26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858303" y="2902519"/>
            <a:ext cx="9198100" cy="135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3E</a:t>
            </a:r>
            <a:endParaRPr lang="en-US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23: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4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defRPr/>
            </a:pPr>
            <a:r>
              <a:rPr lang="en-US" sz="4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</a:t>
            </a:r>
            <a:r>
              <a:rPr lang="en-US" sz="4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 3</a:t>
            </a:r>
            <a:endParaRPr lang="en-US" sz="45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6" y="5400676"/>
            <a:ext cx="5438060" cy="60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Giáo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viên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altLang="en-US" sz="3200" b="1" i="1" dirty="0" err="1" smtClean="0">
                <a:solidFill>
                  <a:srgbClr val="0070C0"/>
                </a:solidFill>
                <a:latin typeface="Times New Roman" pitchFamily="18" charset="0"/>
              </a:rPr>
              <a:t>Bùi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70C0"/>
                </a:solidFill>
                <a:latin typeface="Times New Roman" pitchFamily="18" charset="0"/>
              </a:rPr>
              <a:t>Thanh</a:t>
            </a:r>
            <a:r>
              <a:rPr lang="en-US" altLang="en-US" sz="3200" b="1" i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70C0"/>
                </a:solidFill>
                <a:latin typeface="Times New Roman" pitchFamily="18" charset="0"/>
              </a:rPr>
              <a:t>Vân</a:t>
            </a:r>
            <a:endParaRPr lang="en-US" altLang="en-US" sz="3200" b="1" i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6" y="31101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38188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3180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910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êm Qua Em Mơ Gặp Bác Hồ">
            <a:hlinkClick r:id="" action="ppaction://media"/>
            <a:extLst>
              <a:ext uri="{FF2B5EF4-FFF2-40B4-BE49-F238E27FC236}">
                <a16:creationId xmlns:a16="http://schemas.microsoft.com/office/drawing/2014/main" id="{1A70AE3A-FD21-4E18-B98B-F70764A1FE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0140DC-EC75-072A-6783-BBEF7BC56B19}"/>
              </a:ext>
            </a:extLst>
          </p:cNvPr>
          <p:cNvSpPr txBox="1"/>
          <p:nvPr/>
        </p:nvSpPr>
        <p:spPr>
          <a:xfrm>
            <a:off x="0" y="22810"/>
            <a:ext cx="117319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chemeClr val="accent5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000" b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bạn nghe một bài hát về Bác Hồ và nêu cảm xúc của em khi nghe bài hát đó.</a:t>
            </a:r>
          </a:p>
        </p:txBody>
      </p:sp>
      <p:pic>
        <p:nvPicPr>
          <p:cNvPr id="2" name="Picture 2" descr="Đọc: Cùng Bác qua suối trang 108, 109 Tiếng Việt lớp 3 Tập 2 | Kết nối tri thức">
            <a:extLst>
              <a:ext uri="{FF2B5EF4-FFF2-40B4-BE49-F238E27FC236}">
                <a16:creationId xmlns:a16="http://schemas.microsoft.com/office/drawing/2014/main" id="{E31DD20B-3EA6-84BA-597D-E55B98D6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14" y="1346249"/>
            <a:ext cx="5979886" cy="548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B5C85-EDF4-0DD7-E93B-FF672BE69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9" y="1524000"/>
            <a:ext cx="6010396" cy="52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8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4877AE9-E9DE-8086-6FC6-EBCBE8615707}"/>
              </a:ext>
            </a:extLst>
          </p:cNvPr>
          <p:cNvSpPr txBox="1">
            <a:spLocks/>
          </p:cNvSpPr>
          <p:nvPr/>
        </p:nvSpPr>
        <p:spPr>
          <a:xfrm>
            <a:off x="89456" y="-23016"/>
            <a:ext cx="8229600" cy="8942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vi-VN" sz="45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iải nghĩa từ</a:t>
            </a:r>
            <a:r>
              <a:rPr lang="en-US" sz="45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81A75-1B3D-FB26-0B44-176EA631D8FA}"/>
              </a:ext>
            </a:extLst>
          </p:cNvPr>
          <p:cNvSpPr txBox="1"/>
          <p:nvPr/>
        </p:nvSpPr>
        <p:spPr>
          <a:xfrm>
            <a:off x="89456" y="871194"/>
            <a:ext cx="11884830" cy="3067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Chủ quan: không để ý, thiếu thận trọng.</a:t>
            </a:r>
          </a:p>
          <a:p>
            <a:pPr algn="just">
              <a:lnSpc>
                <a:spcPct val="150000"/>
              </a:lnSpc>
            </a:pPr>
            <a:r>
              <a:rPr lang="en-US" sz="45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Kênh: lệch, không cân, không phẳng.</a:t>
            </a:r>
          </a:p>
        </p:txBody>
      </p:sp>
    </p:spTree>
    <p:extLst>
      <p:ext uri="{BB962C8B-B14F-4D97-AF65-F5344CB8AC3E}">
        <p14:creationId xmlns:p14="http://schemas.microsoft.com/office/powerpoint/2010/main" val="382083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5A06D7-9F5F-72ED-6DB2-F63687076692}"/>
              </a:ext>
            </a:extLst>
          </p:cNvPr>
          <p:cNvSpPr txBox="1"/>
          <p:nvPr/>
        </p:nvSpPr>
        <p:spPr>
          <a:xfrm>
            <a:off x="5" y="118880"/>
            <a:ext cx="118871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* Luyện </a:t>
            </a:r>
            <a:r>
              <a:rPr lang="en-US" sz="50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5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0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ngữ: </a:t>
            </a:r>
            <a:endParaRPr lang="en-US" sz="5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5FEE20-E679-A6ED-12B4-83681C531DA3}"/>
              </a:ext>
            </a:extLst>
          </p:cNvPr>
          <p:cNvSpPr/>
          <p:nvPr/>
        </p:nvSpPr>
        <p:spPr>
          <a:xfrm>
            <a:off x="566057" y="1112422"/>
            <a:ext cx="10697029" cy="3397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Bác cẩn thận, rêu trơn, trượt chân, suýt ngã, cúi xuống, bỗng, sẩy chân ngã, chắc chắn,...</a:t>
            </a:r>
            <a:endParaRPr lang="en-US" sz="50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6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ECC2C-227A-623A-06D1-7E1B7B188760}"/>
              </a:ext>
            </a:extLst>
          </p:cNvPr>
          <p:cNvSpPr txBox="1"/>
          <p:nvPr/>
        </p:nvSpPr>
        <p:spPr>
          <a:xfrm>
            <a:off x="5" y="2768"/>
            <a:ext cx="118871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* Luyện </a:t>
            </a:r>
            <a:r>
              <a:rPr lang="en-US" sz="4500" b="1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45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câu: </a:t>
            </a:r>
            <a:endParaRPr lang="en-US" sz="45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E47BA-16B8-8EFE-E432-0DE8A9971D74}"/>
              </a:ext>
            </a:extLst>
          </p:cNvPr>
          <p:cNvSpPr txBox="1"/>
          <p:nvPr/>
        </p:nvSpPr>
        <p:spPr>
          <a:xfrm>
            <a:off x="170544" y="1127035"/>
            <a:ext cx="1154611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000" b="1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97B19-EEEC-BFCC-ED5B-5BFA2521D256}"/>
              </a:ext>
            </a:extLst>
          </p:cNvPr>
          <p:cNvSpPr txBox="1"/>
          <p:nvPr/>
        </p:nvSpPr>
        <p:spPr>
          <a:xfrm>
            <a:off x="304798" y="829233"/>
            <a:ext cx="11411863" cy="5777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42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lần đi công tác,</a:t>
            </a:r>
            <a:r>
              <a:rPr lang="en-US" sz="4200" b="1" i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vi-VN" sz="42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Bác cùng hai chiến sĩ cảnh vệ lội qua suối.</a:t>
            </a:r>
            <a:r>
              <a:rPr lang="en-US" sz="4200" b="1" i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//</a:t>
            </a:r>
            <a:r>
              <a:rPr lang="vi-VN" sz="42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Bác cẩn thận,</a:t>
            </a:r>
            <a:r>
              <a:rPr lang="en-US" sz="4200" b="1" i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vi-VN" sz="42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vừa đi vừa dò mực nước.</a:t>
            </a:r>
            <a:r>
              <a:rPr lang="en-US" sz="4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//</a:t>
            </a:r>
            <a:r>
              <a:rPr lang="vi-VN" sz="42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Thỉnh thoảng Bác nhắc các chiến sĩ đi sau:</a:t>
            </a:r>
            <a:r>
              <a:rPr lang="en-US" sz="4200" b="1" i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vi-VN" sz="42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“Chỗ này nước sâu,</a:t>
            </a:r>
            <a:r>
              <a:rPr lang="en-US" sz="4200" b="1" i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vi-VN" sz="42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khéo ướt quần áo!”,</a:t>
            </a:r>
            <a:r>
              <a:rPr lang="en-US" sz="4200" b="1" i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vi-VN" sz="42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“Chỗ này rêu trơn,</a:t>
            </a:r>
            <a:r>
              <a:rPr lang="en-US" sz="4200" b="1" i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vi-VN" sz="4200" b="1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đi cẩn thận!”.</a:t>
            </a:r>
            <a:r>
              <a:rPr lang="en-US" sz="4200" b="1" i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//</a:t>
            </a:r>
            <a:endParaRPr lang="en-US" sz="4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3753</TotalTime>
  <Words>195</Words>
  <Application>Microsoft Office PowerPoint</Application>
  <PresentationFormat>Widescreen</PresentationFormat>
  <Paragraphs>15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等线</vt:lpstr>
      <vt:lpstr>Tahoma</vt:lpstr>
      <vt:lpstr>Times New Roman</vt:lpstr>
      <vt:lpstr>字魂73号-江南手书</vt:lpstr>
      <vt:lpstr>字魂80号-萌趣小鱼体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415</cp:revision>
  <dcterms:created xsi:type="dcterms:W3CDTF">2022-10-10T07:38:04Z</dcterms:created>
  <dcterms:modified xsi:type="dcterms:W3CDTF">2025-04-12T13:44:50Z</dcterms:modified>
</cp:coreProperties>
</file>