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453" r:id="rId2"/>
    <p:sldId id="407" r:id="rId3"/>
    <p:sldId id="439" r:id="rId4"/>
    <p:sldId id="427" r:id="rId5"/>
    <p:sldId id="428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FF"/>
    <a:srgbClr val="FFCC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90" d="100"/>
          <a:sy n="90" d="100"/>
        </p:scale>
        <p:origin x="132" y="258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04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HỌC HÒA NGHĨA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45856" y="3870025"/>
            <a:ext cx="13469463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3E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23: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ÔLIMPICH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(Tiết1)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LỚP 3</a:t>
            </a:r>
            <a:endParaRPr lang="en-US" sz="6000" b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956719" y="7217134"/>
            <a:ext cx="7784726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</a:rPr>
              <a:t>Giáo</a:t>
            </a:r>
            <a:r>
              <a:rPr lang="en-US" altLang="en-US" sz="4000" b="1" i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>
                <a:solidFill>
                  <a:srgbClr val="0000CC"/>
                </a:solidFill>
                <a:latin typeface="Times New Roman" pitchFamily="18" charset="0"/>
              </a:rPr>
              <a:t>viên</a:t>
            </a: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altLang="en-US" sz="4000" b="1" i="1" dirty="0" err="1" smtClean="0">
                <a:solidFill>
                  <a:srgbClr val="0000CC"/>
                </a:solidFill>
                <a:latin typeface="Times New Roman" pitchFamily="18" charset="0"/>
              </a:rPr>
              <a:t>Bùi</a:t>
            </a: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00CC"/>
                </a:solidFill>
                <a:latin typeface="Times New Roman" pitchFamily="18" charset="0"/>
              </a:rPr>
              <a:t>Thanh</a:t>
            </a:r>
            <a:r>
              <a:rPr lang="en-US" altLang="en-US" sz="4000" b="1" i="1" dirty="0" smtClean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en-US" sz="4000" b="1" i="1" dirty="0" err="1" smtClean="0">
                <a:solidFill>
                  <a:srgbClr val="0000CC"/>
                </a:solidFill>
                <a:latin typeface="Times New Roman" pitchFamily="18" charset="0"/>
              </a:rPr>
              <a:t>Vân</a:t>
            </a:r>
            <a:endParaRPr lang="en-US" altLang="en-US" sz="4000" b="1" i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istory of the Olympic Flame - 90 Seconds Of The Olympi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19" y="304800"/>
            <a:ext cx="15240000" cy="8510676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AADA85-B0D5-7DB9-53D3-6DBBE3F17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19" y="2498035"/>
            <a:ext cx="15773400" cy="6629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43535A-8275-2E09-85E1-B1696EF90962}"/>
              </a:ext>
            </a:extLst>
          </p:cNvPr>
          <p:cNvSpPr/>
          <p:nvPr/>
        </p:nvSpPr>
        <p:spPr>
          <a:xfrm>
            <a:off x="670719" y="3810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9EAF4F1-E41B-6BDC-AE3F-592FD6216DAC}"/>
              </a:ext>
            </a:extLst>
          </p:cNvPr>
          <p:cNvSpPr/>
          <p:nvPr/>
        </p:nvSpPr>
        <p:spPr>
          <a:xfrm>
            <a:off x="7528719" y="3657600"/>
            <a:ext cx="2209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5B5CDDA-4732-BFA7-478C-1D69000F2375}"/>
              </a:ext>
            </a:extLst>
          </p:cNvPr>
          <p:cNvSpPr/>
          <p:nvPr/>
        </p:nvSpPr>
        <p:spPr>
          <a:xfrm>
            <a:off x="9983512" y="3657600"/>
            <a:ext cx="11266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EC08E580-0EDF-2A48-08B1-E1C560E16689}"/>
              </a:ext>
            </a:extLst>
          </p:cNvPr>
          <p:cNvSpPr/>
          <p:nvPr/>
        </p:nvSpPr>
        <p:spPr>
          <a:xfrm>
            <a:off x="10729119" y="2062156"/>
            <a:ext cx="266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Cam-</a:t>
            </a:r>
            <a:r>
              <a:rPr lang="en-US" sz="32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pu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-chia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88FCB09-1A49-70D0-819A-80D8218615FE}"/>
              </a:ext>
            </a:extLst>
          </p:cNvPr>
          <p:cNvSpPr/>
          <p:nvPr/>
        </p:nvSpPr>
        <p:spPr>
          <a:xfrm>
            <a:off x="12024519" y="3502083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Ma-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-xi-a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E96334FE-E984-927A-CFA6-5689A997B979}"/>
              </a:ext>
            </a:extLst>
          </p:cNvPr>
          <p:cNvSpPr/>
          <p:nvPr/>
        </p:nvSpPr>
        <p:spPr>
          <a:xfrm>
            <a:off x="13777119" y="2062155"/>
            <a:ext cx="2209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Mi-an-ma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A63F116-81AC-92E9-FF54-E1A7DCA4AAC4}"/>
              </a:ext>
            </a:extLst>
          </p:cNvPr>
          <p:cNvSpPr/>
          <p:nvPr/>
        </p:nvSpPr>
        <p:spPr>
          <a:xfrm>
            <a:off x="639073" y="977039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234E398-3592-B607-17BB-42E1D36D19DC}"/>
              </a:ext>
            </a:extLst>
          </p:cNvPr>
          <p:cNvSpPr/>
          <p:nvPr/>
        </p:nvSpPr>
        <p:spPr>
          <a:xfrm>
            <a:off x="545577" y="156344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latin typeface="Times New Roman" pitchFamily="18" charset="0"/>
                <a:cs typeface="Times New Roman" pitchFamily="18" charset="0"/>
              </a:rPr>
              <a:t>gia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751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Hy –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1445" y="3056395"/>
            <a:ext cx="2524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164566" y="4144780"/>
            <a:ext cx="1404829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-pi-a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79461" y="3077886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60586" y="3077886"/>
            <a:ext cx="16383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43206" y="3112844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596988" y="3077886"/>
            <a:ext cx="23309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95719" y="3112844"/>
            <a:ext cx="1676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ữu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9616</TotalTime>
  <Words>260</Words>
  <Application>Microsoft Office PowerPoint</Application>
  <PresentationFormat>Custom</PresentationFormat>
  <Paragraphs>32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1048</cp:revision>
  <dcterms:created xsi:type="dcterms:W3CDTF">2008-09-09T22:52:10Z</dcterms:created>
  <dcterms:modified xsi:type="dcterms:W3CDTF">2025-04-12T13:47:56Z</dcterms:modified>
</cp:coreProperties>
</file>