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65" r:id="rId7"/>
    <p:sldId id="266" r:id="rId8"/>
    <p:sldId id="267" r:id="rId9"/>
    <p:sldId id="271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5"/>
  </p:normalViewPr>
  <p:slideViewPr>
    <p:cSldViewPr>
      <p:cViewPr varScale="1">
        <p:scale>
          <a:sx n="67" d="100"/>
          <a:sy n="67" d="100"/>
        </p:scale>
        <p:origin x="688" y="1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HOÀ NGHĨA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5B36D6D-0367-89C9-437F-4D90003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9" y="8122695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66"/>
                </a:solidFill>
                <a:latin typeface="Times New Roman" pitchFamily="18" charset="0"/>
              </a:rPr>
              <a:t>GV: Nguyễn Thị Hồng Nhung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2975" y="1624973"/>
            <a:ext cx="15634688" cy="1204675"/>
            <a:chOff x="1470819" y="1943100"/>
            <a:chExt cx="15634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6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Sáng thứ Bảy, Mai đã thực hiện hai hoạt động là: làm bài tập và sắp xếp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sách. Hỏi Mai thực hiện hoạt động nào trước?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1280319" y="7577798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làm bài tập lúc 9 giờ 10 phút và xếp giá sách lúc 8 giờ 56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xếp giá sách trước khi làm bài tập.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764873-9F3F-BFC6-11BC-8E3F7F5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1" y="2969991"/>
            <a:ext cx="12439975" cy="4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4455F51-9AF9-4E08-81CF-1B9C3C92A78E}"/>
              </a:ext>
            </a:extLst>
          </p:cNvPr>
          <p:cNvSpPr/>
          <p:nvPr/>
        </p:nvSpPr>
        <p:spPr>
          <a:xfrm>
            <a:off x="13405341" y="6400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619714"/>
            <a:ext cx="16276638" cy="1204675"/>
            <a:chOff x="1470819" y="1943100"/>
            <a:chExt cx="1627663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1484" y="1947446"/>
              <a:ext cx="1569597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bánh.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C033F0-7AD2-02BC-D0A3-FF138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8" y="2974337"/>
            <a:ext cx="10931210" cy="39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5773D8-5C98-A3DA-8C9F-92EAE255BC78}"/>
              </a:ext>
            </a:extLst>
          </p:cNvPr>
          <p:cNvSpPr txBox="1"/>
          <p:nvPr/>
        </p:nvSpPr>
        <p:spPr>
          <a:xfrm>
            <a:off x="1661319" y="7064544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598AC5-EDC9-C3C5-F64A-65E85429E8FF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2975" y="1624973"/>
            <a:ext cx="15780241" cy="1204675"/>
            <a:chOff x="1470819" y="1943100"/>
            <a:chExt cx="157802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1325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Tối thứ Bảy, Mai đã thực hiện hai hoạt động là: xem phim và đọc truyện.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hoạt động nào diễn ra trước?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9CFF19-F7A0-9CE4-391B-A0A6867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03" y="2992337"/>
            <a:ext cx="107448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18BCD6-786D-6A39-A54D-D9175648E754}"/>
              </a:ext>
            </a:extLst>
          </p:cNvPr>
          <p:cNvSpPr txBox="1"/>
          <p:nvPr/>
        </p:nvSpPr>
        <p:spPr>
          <a:xfrm>
            <a:off x="2332038" y="7101592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xem phim lúc 8 giờ 40 phút và đọc truyện lúc 9 giờ 17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xem phim trước khi đọc truyện.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40632B-6519-0EF7-23B7-F85EC13F281B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8398056" y="2078564"/>
            <a:ext cx="786831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9" y="2608874"/>
            <a:ext cx="7665116" cy="42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7302" y="12192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295400"/>
            <a:ext cx="951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35DDA4-AD4F-9638-BA09-1FC17E9FBE08}"/>
              </a:ext>
            </a:extLst>
          </p:cNvPr>
          <p:cNvSpPr txBox="1"/>
          <p:nvPr/>
        </p:nvSpPr>
        <p:spPr>
          <a:xfrm>
            <a:off x="8398056" y="3694837"/>
            <a:ext cx="7419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D56972-B818-92C0-61E3-C33D477D4085}"/>
              </a:ext>
            </a:extLst>
          </p:cNvPr>
          <p:cNvSpPr txBox="1"/>
          <p:nvPr/>
        </p:nvSpPr>
        <p:spPr>
          <a:xfrm>
            <a:off x="8398055" y="7611336"/>
            <a:ext cx="7868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68B66BB-8C3F-8DAB-AD6E-071790D6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8" y="3281870"/>
            <a:ext cx="9891781" cy="18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1518225"/>
            <a:ext cx="16517942" cy="1758672"/>
            <a:chOff x="1470819" y="1943100"/>
            <a:chExt cx="16517942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7024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có một số tiền như hình dưới đây. Nam đã dùng toàn bộ số tiền đó để mua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cái bút chì giống nhau. Nếu Việt cũng mua một cái bút chì giống như Nam,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Việt phải trả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2494253" y="4894138"/>
            <a:ext cx="1217713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2 000 + 2 000 + 5 000 = 9 000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9 000 : 3 = 3 000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			   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0A69CC4-2962-C3F5-1DC5-909D8BD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090639"/>
            <a:ext cx="10188613" cy="37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93DC694-7411-36B2-346F-BA056B7D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8" y="5569726"/>
            <a:ext cx="10142101" cy="30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42119" y="1474112"/>
            <a:ext cx="9961468" cy="650677"/>
            <a:chOff x="1470819" y="1943100"/>
            <a:chExt cx="996146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31376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B168A8B-A6C7-4A05-0FA9-4AD0C6DB29B3}"/>
              </a:ext>
            </a:extLst>
          </p:cNvPr>
          <p:cNvSpPr/>
          <p:nvPr/>
        </p:nvSpPr>
        <p:spPr>
          <a:xfrm>
            <a:off x="7292501" y="4239386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6F324C-369D-34BE-6350-08D2C89468DB}"/>
              </a:ext>
            </a:extLst>
          </p:cNvPr>
          <p:cNvSpPr/>
          <p:nvPr/>
        </p:nvSpPr>
        <p:spPr>
          <a:xfrm>
            <a:off x="9128919" y="7646872"/>
            <a:ext cx="597500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74A6AE-69AA-2375-2C7B-663183E5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8" y="2770910"/>
            <a:ext cx="1511325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2C83DE-D78B-96DF-C866-530FA31E69FD}"/>
              </a:ext>
            </a:extLst>
          </p:cNvPr>
          <p:cNvSpPr/>
          <p:nvPr/>
        </p:nvSpPr>
        <p:spPr>
          <a:xfrm>
            <a:off x="4099719" y="2930236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E9910-5716-8465-89D4-8FA9EBF8F650}"/>
              </a:ext>
            </a:extLst>
          </p:cNvPr>
          <p:cNvSpPr/>
          <p:nvPr/>
        </p:nvSpPr>
        <p:spPr>
          <a:xfrm>
            <a:off x="12835009" y="2930236"/>
            <a:ext cx="114300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284398-C689-6FEC-4EB1-1CEBF7CDC638}"/>
              </a:ext>
            </a:extLst>
          </p:cNvPr>
          <p:cNvSpPr/>
          <p:nvPr/>
        </p:nvSpPr>
        <p:spPr>
          <a:xfrm>
            <a:off x="4099718" y="435172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55EFBC-C238-F348-6353-B5BFDF6A7127}"/>
              </a:ext>
            </a:extLst>
          </p:cNvPr>
          <p:cNvSpPr/>
          <p:nvPr/>
        </p:nvSpPr>
        <p:spPr>
          <a:xfrm>
            <a:off x="13406509" y="437111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509</Words>
  <Application>Microsoft Macintosh PowerPoint</Application>
  <PresentationFormat>Custom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157</cp:revision>
  <dcterms:created xsi:type="dcterms:W3CDTF">2022-07-10T01:37:20Z</dcterms:created>
  <dcterms:modified xsi:type="dcterms:W3CDTF">2025-04-20T16:00:21Z</dcterms:modified>
</cp:coreProperties>
</file>