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30" r:id="rId2"/>
    <p:sldId id="289" r:id="rId3"/>
    <p:sldId id="302" r:id="rId4"/>
    <p:sldId id="301" r:id="rId5"/>
    <p:sldId id="303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4" r:id="rId14"/>
    <p:sldId id="316" r:id="rId15"/>
    <p:sldId id="317" r:id="rId16"/>
    <p:sldId id="318" r:id="rId17"/>
    <p:sldId id="319" r:id="rId18"/>
    <p:sldId id="287" r:id="rId19"/>
    <p:sldId id="320" r:id="rId20"/>
  </p:sldIdLst>
  <p:sldSz cx="9144000" cy="5143500" type="screen16x9"/>
  <p:notesSz cx="9144000" cy="6858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9" autoAdjust="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mở rộng: bảo vệ thiên nhiên, bảo vệ môi trường.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84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dirty="0" smtClean="0"/>
              <a:t>- GV đọc mẫu – gọi HS đọc lại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A1316A0-1EA7-40BB-B356-B110497CD787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9466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nkFlowers">
            <a:extLst>
              <a:ext uri="{FF2B5EF4-FFF2-40B4-BE49-F238E27FC236}">
                <a16:creationId xmlns:a16="http://schemas.microsoft.com/office/drawing/2014/main" id="{54FB3311-6F64-38A5-B215-2F58F55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29076"/>
            <a:ext cx="685800" cy="3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Flower7">
            <a:extLst>
              <a:ext uri="{FF2B5EF4-FFF2-40B4-BE49-F238E27FC236}">
                <a16:creationId xmlns:a16="http://schemas.microsoft.com/office/drawing/2014/main" id="{092FBFBE-347D-D6A6-DA11-F50747A0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04566"/>
            <a:ext cx="321469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oralCorner3">
            <a:extLst>
              <a:ext uri="{FF2B5EF4-FFF2-40B4-BE49-F238E27FC236}">
                <a16:creationId xmlns:a16="http://schemas.microsoft.com/office/drawing/2014/main" id="{3F7A9853-E10C-9C4E-484B-4BABC231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1575" y="672407"/>
            <a:ext cx="1671638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Flower7">
            <a:extLst>
              <a:ext uri="{FF2B5EF4-FFF2-40B4-BE49-F238E27FC236}">
                <a16:creationId xmlns:a16="http://schemas.microsoft.com/office/drawing/2014/main" id="{E97AF4AC-C871-853E-69D1-475E4B8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1" y="1210866"/>
            <a:ext cx="43309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loralCorner3">
            <a:extLst>
              <a:ext uri="{FF2B5EF4-FFF2-40B4-BE49-F238E27FC236}">
                <a16:creationId xmlns:a16="http://schemas.microsoft.com/office/drawing/2014/main" id="{751F3E2B-1A89-18AD-3E87-10DF2427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297" y="3604917"/>
            <a:ext cx="814388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Flower7">
            <a:extLst>
              <a:ext uri="{FF2B5EF4-FFF2-40B4-BE49-F238E27FC236}">
                <a16:creationId xmlns:a16="http://schemas.microsoft.com/office/drawing/2014/main" id="{4AE987D5-45C6-C963-9108-A2D599EE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54" y="749202"/>
            <a:ext cx="489347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9">
            <a:extLst>
              <a:ext uri="{FF2B5EF4-FFF2-40B4-BE49-F238E27FC236}">
                <a16:creationId xmlns:a16="http://schemas.microsoft.com/office/drawing/2014/main" id="{5E99CAD9-5833-A8B6-023B-D5E8D4CA2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8856" y="2658370"/>
            <a:ext cx="5500688" cy="56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Ngày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mới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bắt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đầu</a:t>
            </a:r>
            <a:endParaRPr lang="vi-VN" sz="2025" b="1" kern="1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297" name="WordArt 13">
            <a:extLst>
              <a:ext uri="{FF2B5EF4-FFF2-40B4-BE49-F238E27FC236}">
                <a16:creationId xmlns:a16="http://schemas.microsoft.com/office/drawing/2014/main" id="{7E33A2B8-54B2-BA1E-5F15-633FAC6BA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9686" y="1426071"/>
            <a:ext cx="2707481" cy="3821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</p:txBody>
      </p:sp>
      <p:sp>
        <p:nvSpPr>
          <p:cNvPr id="12298" name="WordArt 14">
            <a:extLst>
              <a:ext uri="{FF2B5EF4-FFF2-40B4-BE49-F238E27FC236}">
                <a16:creationId xmlns:a16="http://schemas.microsoft.com/office/drawing/2014/main" id="{10668BC0-4CE5-7FAD-4914-3D7A4EA54E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8017" y="2754808"/>
            <a:ext cx="878681" cy="50274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ngay tet que em.mp3">
            <a:hlinkClick r:id="" action="ppaction://media"/>
            <a:extLst>
              <a:ext uri="{FF2B5EF4-FFF2-40B4-BE49-F238E27FC236}">
                <a16:creationId xmlns:a16="http://schemas.microsoft.com/office/drawing/2014/main" id="{25C9E881-6426-65AF-9486-69A76E0D8C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1068884"/>
            <a:ext cx="15894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6">
            <a:extLst>
              <a:ext uri="{FF2B5EF4-FFF2-40B4-BE49-F238E27FC236}">
                <a16:creationId xmlns:a16="http://schemas.microsoft.com/office/drawing/2014/main" id="{71774BCA-942F-3110-A79A-56670D167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6175" y="1993108"/>
            <a:ext cx="1714500" cy="31789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1G</a:t>
            </a:r>
          </a:p>
        </p:txBody>
      </p:sp>
      <p:sp>
        <p:nvSpPr>
          <p:cNvPr id="12301" name="WordArt 17">
            <a:extLst>
              <a:ext uri="{FF2B5EF4-FFF2-40B4-BE49-F238E27FC236}">
                <a16:creationId xmlns:a16="http://schemas.microsoft.com/office/drawing/2014/main" id="{6A096BF1-0832-7045-7A07-B8AA6677F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1022" y="900114"/>
            <a:ext cx="4471988" cy="4438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08810-E0D6-BBC7-5FEC-B246A4E347FC}"/>
              </a:ext>
            </a:extLst>
          </p:cNvPr>
          <p:cNvSpPr txBox="1"/>
          <p:nvPr/>
        </p:nvSpPr>
        <p:spPr>
          <a:xfrm>
            <a:off x="2193132" y="3729039"/>
            <a:ext cx="500776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84">
              <a:defRPr/>
            </a:pP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24750" y="838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61107" y="17686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72150" y="1257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750" y="218929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0135" y="2197766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9168" y="21907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4350" y="26289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3100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11968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8200" y="34861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19600" y="39814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CÂU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545" y="459105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84785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95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THEO NHÓM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THI ĐỌC THEO NHÓM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25860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8200" y="34877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86450" y="12573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37895" y="34861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76750" y="39830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6445" y="39814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</a:t>
            </a:r>
          </a:p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4479" r="21376" b="20312"/>
          <a:stretch/>
        </p:blipFill>
        <p:spPr bwMode="auto">
          <a:xfrm>
            <a:off x="0" y="0"/>
            <a:ext cx="9144000" cy="510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Audio_ Ngày mới bắt đầu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2355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287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8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428750"/>
            <a:ext cx="54498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3" y="93663"/>
            <a:ext cx="8945489" cy="609600"/>
            <a:chOff x="209550" y="361950"/>
            <a:chExt cx="8946220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00148" y="448378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23958" r="25476" b="23438"/>
          <a:stretch/>
        </p:blipFill>
        <p:spPr bwMode="auto">
          <a:xfrm>
            <a:off x="1676399" y="771984"/>
            <a:ext cx="5645759" cy="32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463" y="-14288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3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0"/>
            <a:ext cx="1341438" cy="110807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5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128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MỚI BẮT ĐẦU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3886200" y="3681304"/>
            <a:ext cx="1371600" cy="1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078578" y="81166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545" y="459105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24750" y="838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61107" y="17686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72150" y="1257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750" y="218929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0135" y="2197766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9168" y="21907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4350" y="26289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3100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11968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8200" y="34861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19600" y="39814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545" y="459105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24750" y="838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61107" y="17686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72150" y="1257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750" y="218929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0135" y="2197766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9168" y="21907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4350" y="26289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3100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11968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8200" y="34861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19600" y="39814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54031" y="2170243"/>
            <a:ext cx="1188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31275" y="1662113"/>
            <a:ext cx="1695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5250" y="2570293"/>
            <a:ext cx="458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68147" y="3027493"/>
            <a:ext cx="8928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01902" y="4362450"/>
            <a:ext cx="1080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00775" y="3873394"/>
            <a:ext cx="1188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24750" y="838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61107" y="17686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72150" y="1257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750" y="218929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0135" y="2197766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69168" y="21907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4350" y="26289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3100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11968" y="304800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8200" y="34861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19600" y="39814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CÂU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75" y="125730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2" name="Straight Connector 21">
            <a:extLst/>
          </p:cNvPr>
          <p:cNvCxnSpPr/>
          <p:nvPr/>
        </p:nvCxnSpPr>
        <p:spPr>
          <a:xfrm flipH="1">
            <a:off x="3513904" y="1319213"/>
            <a:ext cx="67496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647950" y="273050"/>
            <a:ext cx="3848100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LUYỆN ĐỌC CÂU DÀI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302500" y="1314451"/>
            <a:ext cx="127000" cy="425450"/>
            <a:chOff x="1524000" y="2410731"/>
            <a:chExt cx="107372" cy="425225"/>
          </a:xfrm>
        </p:grpSpPr>
        <p:cxnSp>
          <p:nvCxnSpPr>
            <p:cNvPr id="10" name="Straight Connector 9">
              <a:extLst/>
            </p:cNvPr>
            <p:cNvCxnSpPr/>
            <p:nvPr/>
          </p:nvCxnSpPr>
          <p:spPr>
            <a:xfrm flipH="1">
              <a:off x="1524000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/>
            </p:cNvPr>
            <p:cNvCxnSpPr/>
            <p:nvPr/>
          </p:nvCxnSpPr>
          <p:spPr>
            <a:xfrm flipH="1">
              <a:off x="1593792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/>
          </p:cNvPr>
          <p:cNvCxnSpPr/>
          <p:nvPr/>
        </p:nvCxnSpPr>
        <p:spPr>
          <a:xfrm flipH="1">
            <a:off x="895350" y="172402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/>
          </p:cNvPr>
          <p:cNvCxnSpPr/>
          <p:nvPr/>
        </p:nvCxnSpPr>
        <p:spPr>
          <a:xfrm flipH="1">
            <a:off x="2933700" y="172402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91200" y="1747838"/>
            <a:ext cx="127000" cy="425450"/>
            <a:chOff x="1524000" y="2410731"/>
            <a:chExt cx="107372" cy="425225"/>
          </a:xfrm>
        </p:grpSpPr>
        <p:cxnSp>
          <p:nvCxnSpPr>
            <p:cNvPr id="19" name="Straight Connector 18">
              <a:extLst/>
            </p:cNvPr>
            <p:cNvCxnSpPr/>
            <p:nvPr/>
          </p:nvCxnSpPr>
          <p:spPr>
            <a:xfrm flipH="1">
              <a:off x="1524000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/>
          </p:nvCxnSpPr>
          <p:spPr>
            <a:xfrm flipH="1">
              <a:off x="1593792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5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305</Words>
  <Application>Microsoft Office PowerPoint</Application>
  <PresentationFormat>On-screen Show (16:9)</PresentationFormat>
  <Paragraphs>128</Paragraphs>
  <Slides>19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Calibri Light</vt:lpstr>
      <vt:lpstr>Coming Soon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323</cp:revision>
  <dcterms:created xsi:type="dcterms:W3CDTF">2020-12-08T15:48:47Z</dcterms:created>
  <dcterms:modified xsi:type="dcterms:W3CDTF">2025-04-20T21:34:27Z</dcterms:modified>
</cp:coreProperties>
</file>