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30" r:id="rId2"/>
    <p:sldId id="321" r:id="rId3"/>
    <p:sldId id="305" r:id="rId4"/>
    <p:sldId id="322" r:id="rId5"/>
    <p:sldId id="306" r:id="rId6"/>
    <p:sldId id="307" r:id="rId7"/>
    <p:sldId id="323" r:id="rId8"/>
    <p:sldId id="324" r:id="rId9"/>
    <p:sldId id="325" r:id="rId10"/>
    <p:sldId id="326" r:id="rId11"/>
  </p:sldIdLst>
  <p:sldSz cx="9144000" cy="5143500" type="screen16x9"/>
  <p:notesSz cx="9144000" cy="6858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9" autoAdjust="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8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E29C74E-9E7D-4C8E-B227-41E96EAF9513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nkFlowers">
            <a:extLst>
              <a:ext uri="{FF2B5EF4-FFF2-40B4-BE49-F238E27FC236}">
                <a16:creationId xmlns:a16="http://schemas.microsoft.com/office/drawing/2014/main" id="{54FB3311-6F64-38A5-B215-2F58F55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29076"/>
            <a:ext cx="685800" cy="3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Flower7">
            <a:extLst>
              <a:ext uri="{FF2B5EF4-FFF2-40B4-BE49-F238E27FC236}">
                <a16:creationId xmlns:a16="http://schemas.microsoft.com/office/drawing/2014/main" id="{092FBFBE-347D-D6A6-DA11-F50747A0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04566"/>
            <a:ext cx="321469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oralCorner3">
            <a:extLst>
              <a:ext uri="{FF2B5EF4-FFF2-40B4-BE49-F238E27FC236}">
                <a16:creationId xmlns:a16="http://schemas.microsoft.com/office/drawing/2014/main" id="{3F7A9853-E10C-9C4E-484B-4BABC231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1575" y="672407"/>
            <a:ext cx="1671638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Flower7">
            <a:extLst>
              <a:ext uri="{FF2B5EF4-FFF2-40B4-BE49-F238E27FC236}">
                <a16:creationId xmlns:a16="http://schemas.microsoft.com/office/drawing/2014/main" id="{E97AF4AC-C871-853E-69D1-475E4B8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1" y="1210866"/>
            <a:ext cx="43309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loralCorner3">
            <a:extLst>
              <a:ext uri="{FF2B5EF4-FFF2-40B4-BE49-F238E27FC236}">
                <a16:creationId xmlns:a16="http://schemas.microsoft.com/office/drawing/2014/main" id="{751F3E2B-1A89-18AD-3E87-10DF2427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297" y="3604917"/>
            <a:ext cx="814388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Flower7">
            <a:extLst>
              <a:ext uri="{FF2B5EF4-FFF2-40B4-BE49-F238E27FC236}">
                <a16:creationId xmlns:a16="http://schemas.microsoft.com/office/drawing/2014/main" id="{4AE987D5-45C6-C963-9108-A2D599EE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54" y="749202"/>
            <a:ext cx="489347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9">
            <a:extLst>
              <a:ext uri="{FF2B5EF4-FFF2-40B4-BE49-F238E27FC236}">
                <a16:creationId xmlns:a16="http://schemas.microsoft.com/office/drawing/2014/main" id="{5E99CAD9-5833-A8B6-023B-D5E8D4CA2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8856" y="2658370"/>
            <a:ext cx="5500688" cy="56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Ngày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mới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bắt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đầu</a:t>
            </a:r>
            <a:endParaRPr lang="vi-VN" sz="2025" b="1" kern="1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297" name="WordArt 13">
            <a:extLst>
              <a:ext uri="{FF2B5EF4-FFF2-40B4-BE49-F238E27FC236}">
                <a16:creationId xmlns:a16="http://schemas.microsoft.com/office/drawing/2014/main" id="{7E33A2B8-54B2-BA1E-5F15-633FAC6BA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9686" y="1426071"/>
            <a:ext cx="2707481" cy="3821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</p:txBody>
      </p:sp>
      <p:sp>
        <p:nvSpPr>
          <p:cNvPr id="12298" name="WordArt 14">
            <a:extLst>
              <a:ext uri="{FF2B5EF4-FFF2-40B4-BE49-F238E27FC236}">
                <a16:creationId xmlns:a16="http://schemas.microsoft.com/office/drawing/2014/main" id="{10668BC0-4CE5-7FAD-4914-3D7A4EA54E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8017" y="2754808"/>
            <a:ext cx="878681" cy="50274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ngay tet que em.mp3">
            <a:hlinkClick r:id="" action="ppaction://media"/>
            <a:extLst>
              <a:ext uri="{FF2B5EF4-FFF2-40B4-BE49-F238E27FC236}">
                <a16:creationId xmlns:a16="http://schemas.microsoft.com/office/drawing/2014/main" id="{25C9E881-6426-65AF-9486-69A76E0D8C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1068884"/>
            <a:ext cx="15894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6">
            <a:extLst>
              <a:ext uri="{FF2B5EF4-FFF2-40B4-BE49-F238E27FC236}">
                <a16:creationId xmlns:a16="http://schemas.microsoft.com/office/drawing/2014/main" id="{71774BCA-942F-3110-A79A-56670D167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6175" y="1993108"/>
            <a:ext cx="1714500" cy="31789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1G</a:t>
            </a:r>
          </a:p>
        </p:txBody>
      </p:sp>
      <p:sp>
        <p:nvSpPr>
          <p:cNvPr id="12301" name="WordArt 17">
            <a:extLst>
              <a:ext uri="{FF2B5EF4-FFF2-40B4-BE49-F238E27FC236}">
                <a16:creationId xmlns:a16="http://schemas.microsoft.com/office/drawing/2014/main" id="{6A096BF1-0832-7045-7A07-B8AA6677F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1022" y="900114"/>
            <a:ext cx="4471988" cy="4438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08810-E0D6-BBC7-5FEC-B246A4E347FC}"/>
              </a:ext>
            </a:extLst>
          </p:cNvPr>
          <p:cNvSpPr txBox="1"/>
          <p:nvPr/>
        </p:nvSpPr>
        <p:spPr>
          <a:xfrm>
            <a:off x="2193132" y="3729039"/>
            <a:ext cx="500776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84">
              <a:defRPr/>
            </a:pP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2355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287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463" y="-14288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3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0"/>
            <a:ext cx="1341438" cy="110807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5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129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MỚI BẮT ĐẦU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2)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3886200" y="3681304"/>
            <a:ext cx="1371600" cy="1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125" y="4528288"/>
            <a:ext cx="895667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619117" y="1250875"/>
            <a:ext cx="1380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4781" y="1676553"/>
            <a:ext cx="5408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125" y="4528288"/>
            <a:ext cx="895667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Sau khi thức giấc, các con vật làm gì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2171700"/>
            <a:ext cx="424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136" y="2571750"/>
            <a:ext cx="3982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24350" y="2590800"/>
            <a:ext cx="4660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7060" y="3028950"/>
            <a:ext cx="4665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123" y="3429000"/>
            <a:ext cx="1663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125" y="4528288"/>
            <a:ext cx="895667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82990" y="3441472"/>
            <a:ext cx="399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010" y="3886200"/>
            <a:ext cx="4469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1825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50111"/>
            <a:ext cx="9144000" cy="42010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Ong bay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125" y="4528288"/>
            <a:ext cx="895667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58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11" name="Oval 10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1755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vào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trả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lời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hỏi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 smtClean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a và c 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ở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mục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Arial Rounded MT Bol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8825"/>
            <a:ext cx="909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0363" y="1231245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" y="1710670"/>
            <a:ext cx="909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0363" y="2202795"/>
            <a:ext cx="8821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</p:spTree>
    <p:extLst>
      <p:ext uri="{BB962C8B-B14F-4D97-AF65-F5344CB8AC3E}">
        <p14:creationId xmlns:p14="http://schemas.microsoft.com/office/powerpoint/2010/main" val="36160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0" y="914400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190500" y="3061723"/>
            <a:ext cx="8743950" cy="198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12" name="Oval 11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vào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trả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lời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hỏi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 smtClean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a và c 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ở </a:t>
              </a:r>
              <a:r>
                <a:rPr lang="en-US" sz="2400" b="1" dirty="0" err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mục</a:t>
              </a:r>
              <a:r>
                <a:rPr lang="en-US" sz="2400" b="1" dirty="0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Arial Rounded MT Bol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8546" y="1381771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BuĔ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sáng, 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Ǉia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 đá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κ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jĊ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846" y="2710875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Sau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dậy,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uẩn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ǇrưŊg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646" y="2044125"/>
            <a:ext cx="866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910" r="23820" b="28171"/>
          <a:stretch/>
        </p:blipFill>
        <p:spPr bwMode="auto">
          <a:xfrm>
            <a:off x="1970578" y="0"/>
            <a:ext cx="707051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8038"/>
            <a:ext cx="19050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6087" y="3548063"/>
            <a:ext cx="1230313" cy="463550"/>
          </a:xfrm>
          <a:prstGeom prst="roundRect">
            <a:avLst/>
          </a:prstGeom>
          <a:solidFill>
            <a:srgbClr val="D8F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676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Arial Rounded"/>
                <a:sym typeface="Arial"/>
              </a:rPr>
              <a:t>V/</a:t>
            </a:r>
            <a:r>
              <a:rPr lang="vi-VN" sz="2400" b="1" kern="0" dirty="0" smtClean="0">
                <a:solidFill>
                  <a:srgbClr val="FF0000"/>
                </a:solidFill>
                <a:latin typeface="Arial Rounded"/>
                <a:sym typeface="Arial"/>
              </a:rPr>
              <a:t>39</a:t>
            </a:r>
            <a:endParaRPr lang="en-US" sz="2400" b="1" kern="0" dirty="0">
              <a:solidFill>
                <a:srgbClr val="FF0000"/>
              </a:solidFill>
              <a:latin typeface="Arial Rounded"/>
              <a:sym typeface="Arial"/>
            </a:endParaRPr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6" name="Oval 5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837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 </a:t>
              </a:r>
              <a:r>
                <a:rPr lang="vi-VN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 </a:t>
              </a:r>
              <a:endParaRPr lang="en-US" sz="2400" b="1">
                <a:solidFill>
                  <a:srgbClr val="000000"/>
                </a:solidFill>
                <a:latin typeface="Arial Rounded MT Bol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76498" y="1341442"/>
            <a:ext cx="147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 smtClean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tinh mơ</a:t>
            </a:r>
            <a:endParaRPr lang="en-US" sz="20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22291" y="1338267"/>
            <a:ext cx="1538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tinh mơ</a:t>
            </a:r>
            <a:endParaRPr lang="en-US" sz="20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72434" y="2218846"/>
            <a:ext cx="149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</a:t>
            </a:r>
            <a:r>
              <a:rPr lang="vi-VN" sz="2000" b="1" dirty="0" smtClean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ia nắng</a:t>
            </a:r>
            <a:endParaRPr lang="en-US" sz="20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22591" y="2217258"/>
            <a:ext cx="1520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0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tia nắng</a:t>
            </a:r>
            <a:endParaRPr lang="en-US" sz="2000" b="1" dirty="0">
              <a:solidFill>
                <a:srgbClr val="00206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2730" y="4038392"/>
            <a:ext cx="6297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BuĔ 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sáng, </a:t>
            </a:r>
            <a:r>
              <a:rPr lang="vi-VN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Ǉia 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 đá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κ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jĊ vật</a:t>
            </a:r>
            <a:r>
              <a:rPr lang="en-US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3678" y="4453080"/>
            <a:ext cx="5378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Sau 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dậy, 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ε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uẩn 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</a:t>
            </a:r>
            <a:r>
              <a:rPr lang="el-GR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2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vi-VN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ǇrưŊg</a:t>
            </a:r>
            <a:r>
              <a:rPr lang="en-US" sz="2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287</Words>
  <Application>Microsoft Office PowerPoint</Application>
  <PresentationFormat>On-screen Show (16:9)</PresentationFormat>
  <Paragraphs>72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323</cp:revision>
  <dcterms:created xsi:type="dcterms:W3CDTF">2020-12-08T15:48:47Z</dcterms:created>
  <dcterms:modified xsi:type="dcterms:W3CDTF">2025-04-20T21:34:56Z</dcterms:modified>
</cp:coreProperties>
</file>