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0" r:id="rId5"/>
    <p:sldId id="441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6" d="100"/>
          <a:sy n="66" d="100"/>
        </p:scale>
        <p:origin x="394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HÒA 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347120" y="4341542"/>
            <a:ext cx="12257334" cy="26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HĐCD: 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LAO ĐỘNG TƯƠNG LAI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r>
              <a:rPr lang="vi-VN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3D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1180" y="7756207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Giáo viên: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Nguyễn Thị Huệ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105240" y="495314"/>
            <a:ext cx="329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X</a:t>
              </a:r>
              <a:r>
                <a:rPr lang="en-US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oá </a:t>
              </a:r>
              <a:r>
                <a:rPr lang="en-US" sz="28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X</a:t>
              </a:r>
              <a:r>
                <a:rPr lang="en-US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oá </a:t>
              </a:r>
              <a:r>
                <a:rPr lang="en-US" sz="28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X</a:t>
              </a:r>
              <a:r>
                <a:rPr lang="en-US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oá </a:t>
              </a:r>
              <a:r>
                <a:rPr lang="en-US" sz="28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X</a:t>
              </a:r>
              <a:r>
                <a:rPr lang="en-US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oá </a:t>
              </a:r>
              <a:r>
                <a:rPr lang="en-US" sz="28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4</a:t>
              </a: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X</a:t>
              </a:r>
              <a:r>
                <a:rPr lang="en-US" sz="2800" b="1" dirty="0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oá </a:t>
              </a:r>
              <a:r>
                <a:rPr lang="en-US" sz="2800" b="1" dirty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5</a:t>
              </a: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6508224" cy="994830"/>
            <a:chOff x="5063633" y="164812"/>
            <a:chExt cx="6398410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5468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9" y="1253019"/>
            <a:ext cx="15228466" cy="1231106"/>
            <a:chOff x="1508918" y="1888664"/>
            <a:chExt cx="13567178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567178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Chia sẻ về đức tính của mình liên quan đến nghề nghiệp mình yêu thích. (làm việc cá nhân)</a:t>
              </a:r>
              <a:endParaRPr lang="en-US" sz="18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31355" y="7086600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ước và nghĩ về nghề mình mơ ước là một việc nên làm để chuẩn bị rèn luyện những đức tính cần thiết cho nghề nghiệp ấy trong tương lai.</a:t>
            </a:r>
            <a:endParaRPr lang="en-US" sz="6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F34B55E-4C62-2922-FD33-635FE20B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02" y="3020302"/>
            <a:ext cx="7828117" cy="36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5026" y="1183402"/>
            <a:ext cx="14874399" cy="1231106"/>
            <a:chOff x="1508918" y="1888664"/>
            <a:chExt cx="10047316" cy="188016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80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 kế hoạch rèn luyện đức tính cần thiết cho nghề em yêu thích. (Làm việc nhóm 2)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817746" y="2796604"/>
              <a:ext cx="813899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293210" y="6964114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E179CDD-2F02-87A4-1246-BC04DACB754B}"/>
              </a:ext>
            </a:extLst>
          </p:cNvPr>
          <p:cNvSpPr txBox="1"/>
          <p:nvPr/>
        </p:nvSpPr>
        <p:spPr>
          <a:xfrm>
            <a:off x="1472223" y="285075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9E0A67-99F9-8098-5FD2-19596CD37BB3}"/>
              </a:ext>
            </a:extLst>
          </p:cNvPr>
          <p:cNvSpPr txBox="1"/>
          <p:nvPr/>
        </p:nvSpPr>
        <p:spPr>
          <a:xfrm>
            <a:off x="1462226" y="3342585"/>
            <a:ext cx="8615953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Rèn tính chăm chỉ; rèn đức tính yêu trẻ; rèn luyện tính kiên trì...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FFB2298-BFCD-D504-EADE-375BA302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75" y="2955823"/>
            <a:ext cx="5293620" cy="29115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9903D4E-A304-1E1E-A98C-1F95D6F977A4}"/>
              </a:ext>
            </a:extLst>
          </p:cNvPr>
          <p:cNvSpPr txBox="1"/>
          <p:nvPr/>
        </p:nvSpPr>
        <p:spPr>
          <a:xfrm>
            <a:off x="1280319" y="6183409"/>
            <a:ext cx="14478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57080" y="1199558"/>
            <a:ext cx="5410200" cy="677108"/>
            <a:chOff x="1508919" y="1888664"/>
            <a:chExt cx="481999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48199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424835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23119" y="2230015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9F8094-2953-AE9F-EA69-DA80A4F66805}"/>
              </a:ext>
            </a:extLst>
          </p:cNvPr>
          <p:cNvSpPr txBox="1"/>
          <p:nvPr/>
        </p:nvSpPr>
        <p:spPr>
          <a:xfrm>
            <a:off x="823119" y="3048000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"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thông tin về một người giỏi nghề mà em yêu thích. </a:t>
            </a:r>
            <a:endParaRPr lang="en-US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92EEFE-B336-8003-2512-592A76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19" y="4038600"/>
            <a:ext cx="12877800" cy="4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6" y="103853"/>
            <a:ext cx="1130356" cy="994830"/>
            <a:chOff x="5063633" y="164812"/>
            <a:chExt cx="111128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1816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966119" y="753851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019040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10343</TotalTime>
  <Words>329</Words>
  <Application>Microsoft Office PowerPoint</Application>
  <PresentationFormat>Custom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1155</cp:revision>
  <dcterms:created xsi:type="dcterms:W3CDTF">2008-09-09T22:52:10Z</dcterms:created>
  <dcterms:modified xsi:type="dcterms:W3CDTF">2025-04-12T14:44:59Z</dcterms:modified>
</cp:coreProperties>
</file>