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41" r:id="rId3"/>
    <p:sldId id="427" r:id="rId4"/>
    <p:sldId id="428" r:id="rId5"/>
    <p:sldId id="426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0066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4660"/>
  </p:normalViewPr>
  <p:slideViewPr>
    <p:cSldViewPr>
      <p:cViewPr varScale="1">
        <p:scale>
          <a:sx n="90" d="100"/>
          <a:sy n="90" d="100"/>
        </p:scale>
        <p:origin x="132" y="10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lửa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phun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trào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ô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VD: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hè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40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C, hay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sạt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lở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,..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rơi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trạng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GV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khiến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dần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kiệt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tai,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bão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Con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khiến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Đáy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rừng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gỗ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bừa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bãi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xuống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ao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lãng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C4FA25-5DD5-485C-BCD2-EF739D2A7194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516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6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HÒA NGHĨA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194719" y="4383194"/>
            <a:ext cx="11592147" cy="223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>
              <a:lnSpc>
                <a:spcPct val="120000"/>
              </a:lnSpc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</a:t>
            </a:r>
            <a:r>
              <a:rPr lang="vi-VN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27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 CỦA ÔNG TRÁI ĐẤT GỬI CÁC BẠN NHỎ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nl-NL" sz="4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 1)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LỚP 3B</a:t>
            </a:r>
            <a:endParaRPr lang="en-US" sz="60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1737519" y="7200900"/>
            <a:ext cx="6794798" cy="945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FF"/>
                </a:solidFill>
                <a:latin typeface="Times New Roman" pitchFamily="18" charset="0"/>
              </a:rPr>
              <a:t>Giáo viên</a:t>
            </a:r>
            <a:r>
              <a:rPr lang="en-US" altLang="en-US" sz="2800" b="1" i="1" smtClean="0">
                <a:solidFill>
                  <a:srgbClr val="0000FF"/>
                </a:solidFill>
                <a:latin typeface="Times New Roman" pitchFamily="18" charset="0"/>
              </a:rPr>
              <a:t>: Bùi Thị Thúy Nhung</a:t>
            </a:r>
            <a:endParaRPr lang="en-US" altLang="en-US" sz="2800" b="1" i="1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/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446B-F120-EB1F-B13B-8EC580606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AB0BF1-8863-CCB2-C852-AB2ECEBC8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979" r="9707" b="7166"/>
          <a:stretch/>
        </p:blipFill>
        <p:spPr>
          <a:xfrm>
            <a:off x="2270918" y="2133599"/>
            <a:ext cx="12115801" cy="6697201"/>
          </a:xfrm>
        </p:spPr>
      </p:pic>
      <p:sp>
        <p:nvSpPr>
          <p:cNvPr id="3" name="TextBox 24">
            <a:extLst>
              <a:ext uri="{FF2B5EF4-FFF2-40B4-BE49-F238E27FC236}">
                <a16:creationId xmlns:a16="http://schemas.microsoft.com/office/drawing/2014/main" id="{4861F04F-9B8F-3BB9-C971-EFF87784056C}"/>
              </a:ext>
            </a:extLst>
          </p:cNvPr>
          <p:cNvSpPr txBox="1"/>
          <p:nvPr/>
        </p:nvSpPr>
        <p:spPr>
          <a:xfrm>
            <a:off x="637953" y="220026"/>
            <a:ext cx="14053566" cy="7665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</a:pP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muốn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24">
            <a:extLst>
              <a:ext uri="{FF2B5EF4-FFF2-40B4-BE49-F238E27FC236}">
                <a16:creationId xmlns:a16="http://schemas.microsoft.com/office/drawing/2014/main" id="{F7AC0BA3-80E7-778B-2F48-505C5091CBCD}"/>
              </a:ext>
            </a:extLst>
          </p:cNvPr>
          <p:cNvSpPr txBox="1"/>
          <p:nvPr/>
        </p:nvSpPr>
        <p:spPr>
          <a:xfrm>
            <a:off x="637953" y="846190"/>
            <a:ext cx="15000732" cy="1505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điệu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thải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khắp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Khuôn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buồn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khóc</a:t>
            </a:r>
            <a:r>
              <a:rPr lang="en-US" sz="40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sz="40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7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719" y="2828092"/>
            <a:ext cx="1531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đúng, rõ ràng; ngắt nghỉ hơi đúng chỗ, dừng hơi lâu hơn sau mỗi đoạn; giọng đọc thể hiện được cảm xúc tha thiết của nhân vật ông Trái Đất; lên cao giọng và nhấn giọng ở câu hỏi cuối bài.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08919" y="5888343"/>
            <a:ext cx="1357868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 s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của mọi người</a:t>
            </a:r>
            <a:r>
              <a:rPr 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ta yếu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922277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120" y="3056395"/>
            <a:ext cx="1981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204119" y="4438380"/>
            <a:ext cx="140482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là ta thất thường,</a:t>
            </a:r>
            <a:r>
              <a:rPr lang="vi-VN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nơi này hạn hán,</a:t>
            </a:r>
            <a:r>
              <a:rPr lang="en-US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nơi kia lũ lụt.</a:t>
            </a:r>
            <a:r>
              <a:rPr lang="vi-VN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//..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en-US" sz="4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37719" y="3077886"/>
            <a:ext cx="20595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24426" y="3110779"/>
            <a:ext cx="20063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71519" y="3089414"/>
            <a:ext cx="137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ằng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400147" y="3110779"/>
            <a:ext cx="12812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702476" y="3110779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ũ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ụt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86319" y="3108707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448300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48300" y="7707928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 bị sốt rất cao, hạn hán, lũ lụt, nhiệt độ tăng cao, núi lửa phun trào, ô nhiễm môi trường</a:t>
            </a:r>
            <a:r>
              <a:rPr lang="nl-NL" dirty="0"/>
              <a:t>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59E537D-EB34-F9B6-E2A7-7BD322DDBAA6}"/>
              </a:ext>
            </a:extLst>
          </p:cNvPr>
          <p:cNvSpPr/>
          <p:nvPr/>
        </p:nvSpPr>
        <p:spPr>
          <a:xfrm>
            <a:off x="1585120" y="3056395"/>
            <a:ext cx="1981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DC1D90B-3C1A-9B76-2BCA-7FB076C7F086}"/>
              </a:ext>
            </a:extLst>
          </p:cNvPr>
          <p:cNvSpPr/>
          <p:nvPr/>
        </p:nvSpPr>
        <p:spPr>
          <a:xfrm>
            <a:off x="917945" y="5973901"/>
            <a:ext cx="392030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là ta thất thường,</a:t>
            </a:r>
            <a:r>
              <a:rPr lang="vi-VN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nơi này hạn hán,</a:t>
            </a:r>
            <a:r>
              <a:rPr lang="en-US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nơi kia lũ lụt.</a:t>
            </a:r>
            <a:r>
              <a:rPr lang="vi-VN" sz="40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//..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lang="en-US" sz="40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A78EA1F-DC94-8379-9666-0A89991B1CF5}"/>
              </a:ext>
            </a:extLst>
          </p:cNvPr>
          <p:cNvSpPr/>
          <p:nvPr/>
        </p:nvSpPr>
        <p:spPr>
          <a:xfrm>
            <a:off x="3337719" y="3077886"/>
            <a:ext cx="20595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4270A67-D144-D2CD-7AAF-39AE00331368}"/>
              </a:ext>
            </a:extLst>
          </p:cNvPr>
          <p:cNvSpPr/>
          <p:nvPr/>
        </p:nvSpPr>
        <p:spPr>
          <a:xfrm>
            <a:off x="213519" y="4026186"/>
            <a:ext cx="20063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5D5B622-BB82-CC79-BE84-E3DCBB6A07D4}"/>
              </a:ext>
            </a:extLst>
          </p:cNvPr>
          <p:cNvSpPr/>
          <p:nvPr/>
        </p:nvSpPr>
        <p:spPr>
          <a:xfrm>
            <a:off x="2144093" y="4026186"/>
            <a:ext cx="137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ằng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83406CC-F6BE-3938-F337-D13B6CB31F23}"/>
              </a:ext>
            </a:extLst>
          </p:cNvPr>
          <p:cNvSpPr/>
          <p:nvPr/>
        </p:nvSpPr>
        <p:spPr>
          <a:xfrm>
            <a:off x="3602631" y="4022042"/>
            <a:ext cx="12812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20E184C-7CA8-0F98-62C3-2B6929FCF2FD}"/>
              </a:ext>
            </a:extLst>
          </p:cNvPr>
          <p:cNvSpPr/>
          <p:nvPr/>
        </p:nvSpPr>
        <p:spPr>
          <a:xfrm>
            <a:off x="378481" y="4974486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ũ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ụt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05371FF-7275-A1AC-757A-E5DFF3F25A25}"/>
              </a:ext>
            </a:extLst>
          </p:cNvPr>
          <p:cNvSpPr/>
          <p:nvPr/>
        </p:nvSpPr>
        <p:spPr>
          <a:xfrm>
            <a:off x="2105956" y="4921724"/>
            <a:ext cx="3124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40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2D6D2C5F-C355-39A6-01B6-2AEEAE763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4148" y="3924707"/>
            <a:ext cx="7871167" cy="377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9516</TotalTime>
  <Words>507</Words>
  <Application>Microsoft Office PowerPoint</Application>
  <PresentationFormat>Custom</PresentationFormat>
  <Paragraphs>42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1030</cp:revision>
  <dcterms:created xsi:type="dcterms:W3CDTF">2008-09-09T22:52:10Z</dcterms:created>
  <dcterms:modified xsi:type="dcterms:W3CDTF">2025-04-12T13:42:18Z</dcterms:modified>
</cp:coreProperties>
</file>