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wav" ContentType="audio/x-wav"/>
  <Override PartName="/ppt/media/audio2.wav" ContentType="audio/x-wav"/>
  <Override PartName="/ppt/media/media2.wav" ContentType="audio/x-wav"/>
  <Override PartName="/ppt/media/media3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3.xml" ContentType="application/vnd.openxmlformats-officedocument.presentationml.tags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3.wav" ContentType="audio/x-wav"/>
  <Override PartName="/ppt/media/audio14.wav" ContentType="audio/x-wav"/>
  <Override PartName="/ppt/tags/tag4.xml" ContentType="application/vnd.openxmlformats-officedocument.presentationml.tags+xml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1" r:id="rId2"/>
    <p:sldId id="312" r:id="rId3"/>
    <p:sldId id="313" r:id="rId4"/>
    <p:sldId id="314" r:id="rId5"/>
    <p:sldId id="315" r:id="rId6"/>
    <p:sldId id="332" r:id="rId7"/>
    <p:sldId id="333" r:id="rId8"/>
    <p:sldId id="334" r:id="rId9"/>
    <p:sldId id="335" r:id="rId10"/>
    <p:sldId id="336" r:id="rId11"/>
    <p:sldId id="322" r:id="rId12"/>
    <p:sldId id="323" r:id="rId13"/>
  </p:sldIdLst>
  <p:sldSz cx="9144000" cy="5143500" type="screen16x9"/>
  <p:notesSz cx="9144000" cy="6858000"/>
  <p:embeddedFontLst>
    <p:embeddedFont>
      <p:font typeface=".VnBodoniH" panose="020B7200000000000000" pitchFamily="34" charset="0"/>
      <p:regular r:id="rId16"/>
    </p:embeddedFont>
    <p:embeddedFont>
      <p:font typeface="CasperOpenFace" panose="00000400000000000000" charset="0"/>
      <p:regular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7" autoAdjust="0"/>
    <p:restoredTop sz="94660"/>
  </p:normalViewPr>
  <p:slideViewPr>
    <p:cSldViewPr>
      <p:cViewPr varScale="1">
        <p:scale>
          <a:sx n="80" d="100"/>
          <a:sy n="80" d="100"/>
        </p:scale>
        <p:origin x="920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7" d="100"/>
          <a:sy n="117" d="100"/>
        </p:scale>
        <p:origin x="161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68FD7-84AB-4B8F-8534-1B2A84277E6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0EAB3-36EB-4A65-B76E-9F2D6CBBB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05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87D6C-67D9-4E64-8128-C52C2E837C6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D61B-9BD0-49B8-B765-D840DD86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2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audio" Target="../media/audio18.wav"/><Relationship Id="rId11" Type="http://schemas.openxmlformats.org/officeDocument/2006/relationships/image" Target="../media/image33.png"/><Relationship Id="rId5" Type="http://schemas.openxmlformats.org/officeDocument/2006/relationships/audio" Target="../media/audio17.wav"/><Relationship Id="rId10" Type="http://schemas.openxmlformats.org/officeDocument/2006/relationships/image" Target="../media/image32.png"/><Relationship Id="rId4" Type="http://schemas.openxmlformats.org/officeDocument/2006/relationships/audio" Target="../media/audio16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7.wav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28.jpeg"/><Relationship Id="rId4" Type="http://schemas.openxmlformats.org/officeDocument/2006/relationships/audio" Target="../media/audio8.wav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143000" y="1352550"/>
            <a:ext cx="6705600" cy="203901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perOpenFace" panose="00000400000000000000" pitchFamily="2" charset="0"/>
                <a:ea typeface="CasperOpenFace" panose="00000400000000000000" pitchFamily="2" charset="0"/>
                <a:cs typeface="CasperOpenFace" panose="00000400000000000000" pitchFamily="2" charset="0"/>
              </a:rPr>
              <a:t>REVIEW 4</a:t>
            </a:r>
            <a:b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perOpenFace" panose="00000400000000000000" pitchFamily="2" charset="0"/>
                <a:ea typeface="CasperOpenFace" panose="00000400000000000000" pitchFamily="2" charset="0"/>
                <a:cs typeface="CasperOpenFace" panose="00000400000000000000" pitchFamily="2" charset="0"/>
              </a:rPr>
            </a:b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sperOpenFace" panose="00000400000000000000" pitchFamily="2" charset="0"/>
                <a:cs typeface="CasperOpenFace" panose="00000400000000000000" pitchFamily="2" charset="0"/>
              </a:rPr>
              <a:t>1+2+3</a:t>
            </a: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81437"/>
            <a:ext cx="1628919" cy="504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194BB-A518-892B-133F-3F0BFE4DAA8C}"/>
              </a:ext>
            </a:extLst>
          </p:cNvPr>
          <p:cNvSpPr txBox="1"/>
          <p:nvPr/>
        </p:nvSpPr>
        <p:spPr>
          <a:xfrm>
            <a:off x="762000" y="43815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.VnBodoniH" panose="020B7200000000000000" pitchFamily="34" charset="0"/>
              </a:rPr>
              <a:t>HOA NGHIA PRIMARY SCHOOL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45401-7949-2E43-2615-1DE860023030}"/>
              </a:ext>
            </a:extLst>
          </p:cNvPr>
          <p:cNvSpPr/>
          <p:nvPr/>
        </p:nvSpPr>
        <p:spPr>
          <a:xfrm>
            <a:off x="853001" y="3357371"/>
            <a:ext cx="7437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Teacher: Dao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Thu Van</a:t>
            </a:r>
          </a:p>
        </p:txBody>
      </p:sp>
    </p:spTree>
    <p:extLst>
      <p:ext uri="{BB962C8B-B14F-4D97-AF65-F5344CB8AC3E}">
        <p14:creationId xmlns:p14="http://schemas.microsoft.com/office/powerpoint/2010/main" val="1922678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ùi Liễu"/>
          <p:cNvSpPr/>
          <p:nvPr/>
        </p:nvSpPr>
        <p:spPr>
          <a:xfrm>
            <a:off x="1314324" y="980922"/>
            <a:ext cx="6294236" cy="1421001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87D47D6A-61AB-433E-8DA4-EE45A3C05E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26655" y="1170868"/>
            <a:ext cx="5964124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ln w="0"/>
                <a:latin typeface="Comic Sans MS" pitchFamily="66" charset="0"/>
                <a:cs typeface="+mn-ea"/>
                <a:sym typeface="+mn-lt"/>
              </a:rPr>
              <a:t>How many ____ can you see?</a:t>
            </a:r>
          </a:p>
          <a:p>
            <a:pPr algn="ctr"/>
            <a:r>
              <a:rPr lang="en-US" altLang="zh-CN" sz="3000" b="1" dirty="0">
                <a:ln w="0"/>
                <a:latin typeface="Comic Sans MS" pitchFamily="66" charset="0"/>
                <a:cs typeface="+mn-ea"/>
                <a:sym typeface="+mn-lt"/>
              </a:rPr>
              <a:t>I can see ____.</a:t>
            </a:r>
            <a:endParaRPr lang="zh-CN" altLang="en-US" sz="3000" b="1" dirty="0">
              <a:ln w="0"/>
              <a:latin typeface="Comic Sans MS" pitchFamily="66" charset="0"/>
              <a:cs typeface="+mn-ea"/>
              <a:sym typeface="+mn-lt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5" y="2595509"/>
            <a:ext cx="1523027" cy="1421001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9" y="2833571"/>
            <a:ext cx="976794" cy="123811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12" y="3252609"/>
            <a:ext cx="1642931" cy="1330322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19" y="2857027"/>
            <a:ext cx="1370669" cy="1601539"/>
          </a:xfrm>
          <a:prstGeom prst="rect">
            <a:avLst/>
          </a:prstGeom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64" y="2900873"/>
            <a:ext cx="1540921" cy="1522242"/>
          </a:xfrm>
          <a:prstGeom prst="rect">
            <a:avLst/>
          </a:prstGeom>
        </p:spPr>
      </p:pic>
      <p:cxnSp>
        <p:nvCxnSpPr>
          <p:cNvPr id="15" name="Bùi lIỄU"/>
          <p:cNvCxnSpPr>
            <a:cxnSpLocks/>
            <a:stCxn id="25" idx="1"/>
          </p:cNvCxnSpPr>
          <p:nvPr/>
        </p:nvCxnSpPr>
        <p:spPr>
          <a:xfrm flipH="1">
            <a:off x="1550060" y="2400410"/>
            <a:ext cx="2911382" cy="3627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Bùi Liễu"/>
          <p:cNvCxnSpPr>
            <a:cxnSpLocks/>
            <a:stCxn id="25" idx="1"/>
          </p:cNvCxnSpPr>
          <p:nvPr/>
        </p:nvCxnSpPr>
        <p:spPr>
          <a:xfrm flipH="1">
            <a:off x="4408160" y="2400410"/>
            <a:ext cx="53282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ùi Liễu"/>
          <p:cNvCxnSpPr>
            <a:cxnSpLocks/>
            <a:stCxn id="25" idx="1"/>
          </p:cNvCxnSpPr>
          <p:nvPr/>
        </p:nvCxnSpPr>
        <p:spPr>
          <a:xfrm>
            <a:off x="4461442" y="2400410"/>
            <a:ext cx="1013088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Bùi Liễu"/>
          <p:cNvCxnSpPr>
            <a:cxnSpLocks/>
            <a:stCxn id="25" idx="1"/>
          </p:cNvCxnSpPr>
          <p:nvPr/>
        </p:nvCxnSpPr>
        <p:spPr>
          <a:xfrm>
            <a:off x="4461442" y="2400410"/>
            <a:ext cx="3024912" cy="34080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"/>
          <p:cNvCxnSpPr>
            <a:cxnSpLocks/>
            <a:stCxn id="25" idx="1"/>
          </p:cNvCxnSpPr>
          <p:nvPr/>
        </p:nvCxnSpPr>
        <p:spPr>
          <a:xfrm flipH="1">
            <a:off x="3283910" y="2400410"/>
            <a:ext cx="1177532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r">
            <a:extLst>
              <a:ext uri="{FF2B5EF4-FFF2-40B4-BE49-F238E27FC236}">
                <a16:creationId xmlns:a16="http://schemas.microsoft.com/office/drawing/2014/main" id="{A99D7DD5-8EAE-47CD-968E-B183B7496814}"/>
              </a:ext>
            </a:extLst>
          </p:cNvPr>
          <p:cNvSpPr txBox="1"/>
          <p:nvPr/>
        </p:nvSpPr>
        <p:spPr>
          <a:xfrm>
            <a:off x="171308" y="4028933"/>
            <a:ext cx="1848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itchFamily="66" charset="0"/>
              </a:rPr>
              <a:t>window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AA981792-92F2-4EA2-900C-BAA5CE092B01}"/>
              </a:ext>
            </a:extLst>
          </p:cNvPr>
          <p:cNvSpPr txBox="1"/>
          <p:nvPr/>
        </p:nvSpPr>
        <p:spPr>
          <a:xfrm>
            <a:off x="1945334" y="438973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pen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F72678B9-B90D-4CD5-884F-F40E4BF15042}"/>
              </a:ext>
            </a:extLst>
          </p:cNvPr>
          <p:cNvSpPr txBox="1"/>
          <p:nvPr/>
        </p:nvSpPr>
        <p:spPr>
          <a:xfrm>
            <a:off x="3763638" y="438973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book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1BDE1FB7-8F01-4FDB-86A0-D8730EF2BF4B}"/>
              </a:ext>
            </a:extLst>
          </p:cNvPr>
          <p:cNvSpPr txBox="1"/>
          <p:nvPr/>
        </p:nvSpPr>
        <p:spPr>
          <a:xfrm>
            <a:off x="5555653" y="437372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pencil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BED7AB3C-0B78-4AD9-A816-7945DE28555C}"/>
              </a:ext>
            </a:extLst>
          </p:cNvPr>
          <p:cNvSpPr txBox="1"/>
          <p:nvPr/>
        </p:nvSpPr>
        <p:spPr>
          <a:xfrm>
            <a:off x="7170759" y="4033013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lemon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7" name="Bùi Liễu 0968142780"/>
          <p:cNvSpPr txBox="1"/>
          <p:nvPr/>
        </p:nvSpPr>
        <p:spPr>
          <a:xfrm>
            <a:off x="865791" y="4884374"/>
            <a:ext cx="373884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Click on the words to listen again.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564D397-FC26-46C3-8B5D-A3EE2C2BFF92}"/>
              </a:ext>
            </a:extLst>
          </p:cNvPr>
          <p:cNvSpPr txBox="1"/>
          <p:nvPr/>
        </p:nvSpPr>
        <p:spPr>
          <a:xfrm>
            <a:off x="254914" y="494857"/>
            <a:ext cx="2438400" cy="5001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12906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6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6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6" grpId="0"/>
      <p:bldP spid="26" grpId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556394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Homework</a:t>
            </a:r>
            <a:endParaRPr lang="en-US" sz="4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85950"/>
            <a:ext cx="7042898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4280961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457450" y="2400300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9124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57550" y="396763"/>
            <a:ext cx="280035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Contents</a:t>
            </a: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2861823" y="1485665"/>
            <a:ext cx="5017272" cy="1009885"/>
            <a:chOff x="3315530" y="2134338"/>
            <a:chExt cx="6689695" cy="1346513"/>
          </a:xfrm>
        </p:grpSpPr>
        <p:sp>
          <p:nvSpPr>
            <p:cNvPr id="6" name="Bùi Liễu 0968142780"/>
            <p:cNvSpPr txBox="1"/>
            <p:nvPr/>
          </p:nvSpPr>
          <p:spPr>
            <a:xfrm>
              <a:off x="4092922" y="2228334"/>
              <a:ext cx="59123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Listen and tick.</a:t>
              </a:r>
            </a:p>
          </p:txBody>
        </p:sp>
        <p:pic>
          <p:nvPicPr>
            <p:cNvPr id="7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530" y="2134338"/>
              <a:ext cx="724759" cy="792070"/>
            </a:xfrm>
            <a:prstGeom prst="rect">
              <a:avLst/>
            </a:prstGeom>
          </p:spPr>
        </p:pic>
        <p:pic>
          <p:nvPicPr>
            <p:cNvPr id="1028" name="Bùi Liễu 0968142780" descr="https://s.sachmem.vn/public/title/TA2TD/review1/Review1-L2-1-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9" t="36364" r="42641"/>
            <a:stretch/>
          </p:blipFill>
          <p:spPr bwMode="auto">
            <a:xfrm>
              <a:off x="4156293" y="2776057"/>
              <a:ext cx="1097783" cy="704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Bùi Liễu 0968142780"/>
          <p:cNvGrpSpPr/>
          <p:nvPr/>
        </p:nvGrpSpPr>
        <p:grpSpPr>
          <a:xfrm>
            <a:off x="2809492" y="3707159"/>
            <a:ext cx="5724908" cy="998191"/>
            <a:chOff x="160391" y="4700441"/>
            <a:chExt cx="8099267" cy="1330921"/>
          </a:xfrm>
        </p:grpSpPr>
        <p:pic>
          <p:nvPicPr>
            <p:cNvPr id="1030" name="Bùi Liễu 0968142780" descr="https://s.sachmem.vn/public/title/TA1/pink-purple/R1-2-3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0" t="42857" r="37851"/>
            <a:stretch/>
          </p:blipFill>
          <p:spPr bwMode="auto">
            <a:xfrm>
              <a:off x="1220907" y="5421761"/>
              <a:ext cx="16002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Bùi Liễu 0968142780"/>
            <p:cNvSpPr/>
            <p:nvPr/>
          </p:nvSpPr>
          <p:spPr>
            <a:xfrm>
              <a:off x="1151327" y="4744656"/>
              <a:ext cx="710833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Listen and </a:t>
              </a:r>
              <a:r>
                <a:rPr lang="vi-VN" sz="27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tick</a:t>
              </a:r>
              <a:r>
                <a:rPr lang="en-US" sz="27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 or across.</a:t>
              </a:r>
            </a:p>
          </p:txBody>
        </p:sp>
        <p:pic>
          <p:nvPicPr>
            <p:cNvPr id="17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91" y="4700441"/>
              <a:ext cx="827983" cy="784858"/>
            </a:xfrm>
            <a:prstGeom prst="rect">
              <a:avLst/>
            </a:prstGeom>
          </p:spPr>
        </p:pic>
      </p:grpSp>
      <p:grpSp>
        <p:nvGrpSpPr>
          <p:cNvPr id="28" name="Bùi Liễu 0968142780"/>
          <p:cNvGrpSpPr/>
          <p:nvPr/>
        </p:nvGrpSpPr>
        <p:grpSpPr>
          <a:xfrm>
            <a:off x="2898428" y="2615746"/>
            <a:ext cx="4795631" cy="946604"/>
            <a:chOff x="389475" y="3253619"/>
            <a:chExt cx="6610784" cy="1262138"/>
          </a:xfrm>
        </p:grpSpPr>
        <p:grpSp>
          <p:nvGrpSpPr>
            <p:cNvPr id="11" name="Bùi Liễu 0968142780"/>
            <p:cNvGrpSpPr/>
            <p:nvPr/>
          </p:nvGrpSpPr>
          <p:grpSpPr>
            <a:xfrm>
              <a:off x="389475" y="3253619"/>
              <a:ext cx="6610784" cy="792070"/>
              <a:chOff x="3426574" y="3563899"/>
              <a:chExt cx="6610784" cy="792070"/>
            </a:xfrm>
          </p:grpSpPr>
          <p:sp>
            <p:nvSpPr>
              <p:cNvPr id="8" name="Bùi Liễu 0968142780"/>
              <p:cNvSpPr txBox="1"/>
              <p:nvPr/>
            </p:nvSpPr>
            <p:spPr>
              <a:xfrm>
                <a:off x="4125053" y="3612766"/>
                <a:ext cx="5912305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effectLst>
                      <a:glow rad="127000">
                        <a:schemeClr val="bg1"/>
                      </a:glow>
                    </a:effectLst>
                    <a:latin typeface="Comic Sans MS" panose="030F0702030302020204" pitchFamily="66" charset="0"/>
                  </a:rPr>
                  <a:t>Listen and circle.</a:t>
                </a:r>
              </a:p>
            </p:txBody>
          </p:sp>
          <p:pic>
            <p:nvPicPr>
              <p:cNvPr id="9" name="Bùi Liễu 09681427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6574" y="3563899"/>
                <a:ext cx="650589" cy="792070"/>
              </a:xfrm>
              <a:prstGeom prst="rect">
                <a:avLst/>
              </a:prstGeom>
            </p:spPr>
          </p:pic>
        </p:grpSp>
        <p:pic>
          <p:nvPicPr>
            <p:cNvPr id="1036" name="Bùi Liễu 0968142780" descr="https://s.sachmem.vn/public/title/TA2TD/review1/Review1-L2-2-1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4" t="41181" r="43925"/>
            <a:stretch/>
          </p:blipFill>
          <p:spPr bwMode="auto">
            <a:xfrm>
              <a:off x="1134843" y="3899482"/>
              <a:ext cx="1143001" cy="61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7992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20FB4C96-FAC2-43C2-8760-0B64E58690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8463"/>
          <a:stretch/>
        </p:blipFill>
        <p:spPr>
          <a:xfrm>
            <a:off x="3212580" y="3136390"/>
            <a:ext cx="2702392" cy="1774862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7F91EFA5-26A8-412E-B350-EB707D704F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5156019" y="1123950"/>
            <a:ext cx="2876414" cy="1944694"/>
          </a:xfrm>
          <a:prstGeom prst="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A02F600B-1747-4C26-8605-F8D7FBB97A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5"/>
          <a:stretch/>
        </p:blipFill>
        <p:spPr>
          <a:xfrm>
            <a:off x="1265549" y="1175569"/>
            <a:ext cx="2789303" cy="1872491"/>
          </a:xfrm>
          <a:prstGeom prst="rect">
            <a:avLst/>
          </a:prstGeom>
        </p:spPr>
      </p:pic>
      <p:grpSp>
        <p:nvGrpSpPr>
          <p:cNvPr id="12" name="Bùi Liễu 0968142780"/>
          <p:cNvGrpSpPr/>
          <p:nvPr/>
        </p:nvGrpSpPr>
        <p:grpSpPr>
          <a:xfrm>
            <a:off x="822339" y="214604"/>
            <a:ext cx="3835037" cy="893219"/>
            <a:chOff x="4161314" y="2108526"/>
            <a:chExt cx="6073747" cy="1383998"/>
          </a:xfrm>
        </p:grpSpPr>
        <p:sp>
          <p:nvSpPr>
            <p:cNvPr id="13" name="Bùi Liễu 0968142780"/>
            <p:cNvSpPr txBox="1"/>
            <p:nvPr/>
          </p:nvSpPr>
          <p:spPr>
            <a:xfrm>
              <a:off x="4161314" y="2108526"/>
              <a:ext cx="6073747" cy="81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1. Listen and tick.</a:t>
              </a:r>
            </a:p>
          </p:txBody>
        </p:sp>
        <p:pic>
          <p:nvPicPr>
            <p:cNvPr id="15" name="Bùi Liễu 0968142780" descr="https://s.sachmem.vn/public/title/TA2TD/review1/Review1-L2-1-1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9" t="36364" r="42641"/>
            <a:stretch/>
          </p:blipFill>
          <p:spPr bwMode="auto">
            <a:xfrm>
              <a:off x="5031207" y="2814595"/>
              <a:ext cx="1055940" cy="677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846B462-818F-4AD7-86E3-340F70F7FBB7}"/>
              </a:ext>
            </a:extLst>
          </p:cNvPr>
          <p:cNvSpPr txBox="1"/>
          <p:nvPr/>
        </p:nvSpPr>
        <p:spPr>
          <a:xfrm>
            <a:off x="1828800" y="2424812"/>
            <a:ext cx="32503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8750A8DA-2AC1-41B3-9D31-98426A5ECC45}"/>
              </a:ext>
            </a:extLst>
          </p:cNvPr>
          <p:cNvSpPr txBox="1"/>
          <p:nvPr/>
        </p:nvSpPr>
        <p:spPr>
          <a:xfrm>
            <a:off x="7239000" y="2424812"/>
            <a:ext cx="49648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4D675DC7-F1AF-4CEE-AE74-569D4BD64572}"/>
              </a:ext>
            </a:extLst>
          </p:cNvPr>
          <p:cNvSpPr txBox="1"/>
          <p:nvPr/>
        </p:nvSpPr>
        <p:spPr>
          <a:xfrm>
            <a:off x="838148" y="1182880"/>
            <a:ext cx="4000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/>
              <a:t>1.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2AC8C746-755E-459C-BD21-6E3946410FEE}"/>
              </a:ext>
            </a:extLst>
          </p:cNvPr>
          <p:cNvSpPr txBox="1"/>
          <p:nvPr/>
        </p:nvSpPr>
        <p:spPr>
          <a:xfrm>
            <a:off x="4685080" y="1234516"/>
            <a:ext cx="4000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/>
              <a:t>2.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9BF36DBE-C822-432C-AAF4-AC57CF0401C9}"/>
              </a:ext>
            </a:extLst>
          </p:cNvPr>
          <p:cNvSpPr txBox="1"/>
          <p:nvPr/>
        </p:nvSpPr>
        <p:spPr>
          <a:xfrm>
            <a:off x="2839735" y="3115806"/>
            <a:ext cx="4000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/>
              <a:t>3.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Facebook: Bùi Liễu Powerpoint">
            <a:extLst>
              <a:ext uri="{FF2B5EF4-FFF2-40B4-BE49-F238E27FC236}">
                <a16:creationId xmlns:a16="http://schemas.microsoft.com/office/drawing/2014/main" id="{B846B462-818F-4AD7-86E3-340F70F7FBB7}"/>
              </a:ext>
            </a:extLst>
          </p:cNvPr>
          <p:cNvSpPr txBox="1"/>
          <p:nvPr/>
        </p:nvSpPr>
        <p:spPr>
          <a:xfrm>
            <a:off x="5123969" y="4249082"/>
            <a:ext cx="38869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0B1A93A-6561-4078-B0DD-166568330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3969" y="403238"/>
            <a:ext cx="365522" cy="293021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9D43120-3462-464B-8D00-5F38BF84C3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9252.562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51" y="1635998"/>
            <a:ext cx="365522" cy="293021"/>
          </a:xfrm>
          <a:prstGeom prst="rect">
            <a:avLst/>
          </a:prstGeom>
        </p:spPr>
      </p:pic>
      <p:pic>
        <p:nvPicPr>
          <p:cNvPr id="2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6EAEB06-E215-4602-A2D0-0A06B847EA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772" end="4106.562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722" y="1696279"/>
            <a:ext cx="365522" cy="293021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21B39AF-6813-433F-8282-D1B38CE0B7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35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8665" y="3554387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081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21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D134720D-2D82-498F-8D23-242987189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4" y="1617593"/>
            <a:ext cx="6917786" cy="2861102"/>
          </a:xfrm>
          <a:prstGeom prst="rect">
            <a:avLst/>
          </a:prstGeom>
        </p:spPr>
      </p:pic>
      <p:grpSp>
        <p:nvGrpSpPr>
          <p:cNvPr id="21" name="Bùi Liễu 0968142780"/>
          <p:cNvGrpSpPr/>
          <p:nvPr/>
        </p:nvGrpSpPr>
        <p:grpSpPr>
          <a:xfrm>
            <a:off x="883792" y="311397"/>
            <a:ext cx="3882026" cy="1059756"/>
            <a:chOff x="1052041" y="3122875"/>
            <a:chExt cx="4008470" cy="1440349"/>
          </a:xfrm>
        </p:grpSpPr>
        <p:sp>
          <p:nvSpPr>
            <p:cNvPr id="24" name="Bùi Liễu 0968142780"/>
            <p:cNvSpPr txBox="1"/>
            <p:nvPr/>
          </p:nvSpPr>
          <p:spPr>
            <a:xfrm>
              <a:off x="1052041" y="3122875"/>
              <a:ext cx="4008470" cy="129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2 Listen and circle.</a:t>
              </a:r>
            </a:p>
          </p:txBody>
        </p:sp>
        <p:pic>
          <p:nvPicPr>
            <p:cNvPr id="23" name="Bùi Liễu 0968142780" descr="https://s.sachmem.vn/public/title/TA2TD/review1/Review1-L2-2-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4" t="41181" r="43925"/>
            <a:stretch/>
          </p:blipFill>
          <p:spPr bwMode="auto">
            <a:xfrm>
              <a:off x="1398374" y="3830040"/>
              <a:ext cx="1143002" cy="73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Bùi Liễu 0968142780"/>
          <p:cNvSpPr/>
          <p:nvPr/>
        </p:nvSpPr>
        <p:spPr>
          <a:xfrm>
            <a:off x="3231196" y="1805505"/>
            <a:ext cx="800099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0" name="Bùi Liễu 0968142780"/>
          <p:cNvSpPr/>
          <p:nvPr/>
        </p:nvSpPr>
        <p:spPr>
          <a:xfrm>
            <a:off x="6915150" y="1805505"/>
            <a:ext cx="742950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dirty="0"/>
          </a:p>
        </p:txBody>
      </p:sp>
      <p:sp>
        <p:nvSpPr>
          <p:cNvPr id="31" name="Bùi Liễu 0968142780"/>
          <p:cNvSpPr/>
          <p:nvPr/>
        </p:nvSpPr>
        <p:spPr>
          <a:xfrm>
            <a:off x="2075770" y="3048143"/>
            <a:ext cx="914400" cy="878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dirty="0"/>
          </a:p>
        </p:txBody>
      </p:sp>
      <p:sp>
        <p:nvSpPr>
          <p:cNvPr id="32" name="Bùi Liễu 0968142780"/>
          <p:cNvSpPr/>
          <p:nvPr/>
        </p:nvSpPr>
        <p:spPr>
          <a:xfrm>
            <a:off x="6915150" y="3116144"/>
            <a:ext cx="742950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3AE97BC2-5CCD-429C-ADA4-C045E11FA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41" y="2564606"/>
            <a:ext cx="35719" cy="14288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05DEC73-387B-4CFA-84B3-EED9FF536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5818" y="453913"/>
            <a:ext cx="417310" cy="334537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E6923B-17E6-473D-A9A4-EC69DE3B8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13378.9229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1774" y="2110473"/>
            <a:ext cx="277423" cy="222396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B5D3267-BAE2-4637-BB1E-E9486F4D23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76" end="8962.9229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0199" y="2110473"/>
            <a:ext cx="277423" cy="222396"/>
          </a:xfrm>
          <a:prstGeom prst="rect">
            <a:avLst/>
          </a:prstGeom>
        </p:spPr>
      </p:pic>
      <p:pic>
        <p:nvPicPr>
          <p:cNvPr id="3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B940C86-E3D6-4613-A07C-BDA18CDCE7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118" end="4233.9229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1775" y="3409950"/>
            <a:ext cx="279648" cy="224180"/>
          </a:xfrm>
          <a:prstGeom prst="rect">
            <a:avLst/>
          </a:prstGeom>
        </p:spPr>
      </p:pic>
      <p:pic>
        <p:nvPicPr>
          <p:cNvPr id="3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6926B2B-12BE-4198-A404-C0CFC81551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350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755" y="3409950"/>
            <a:ext cx="279648" cy="22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728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2B0C75C0-82B8-4C27-A570-2F2C65E22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1117097"/>
            <a:ext cx="8259249" cy="3041713"/>
          </a:xfrm>
          <a:prstGeom prst="rect">
            <a:avLst/>
          </a:prstGeom>
        </p:spPr>
      </p:pic>
      <p:grpSp>
        <p:nvGrpSpPr>
          <p:cNvPr id="11" name="Bùi Liễu 0968142780"/>
          <p:cNvGrpSpPr/>
          <p:nvPr/>
        </p:nvGrpSpPr>
        <p:grpSpPr>
          <a:xfrm>
            <a:off x="718857" y="295777"/>
            <a:ext cx="5453343" cy="954107"/>
            <a:chOff x="1151327" y="4744655"/>
            <a:chExt cx="6336119" cy="1272143"/>
          </a:xfrm>
        </p:grpSpPr>
        <p:pic>
          <p:nvPicPr>
            <p:cNvPr id="12" name="Bùi Liễu 0968142780" descr="https://s.sachmem.vn/public/title/TA1/pink-purple/R1-2-3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0" t="42857" r="37851"/>
            <a:stretch/>
          </p:blipFill>
          <p:spPr bwMode="auto">
            <a:xfrm>
              <a:off x="1814403" y="5360209"/>
              <a:ext cx="1326272" cy="50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Bùi Liễu 0968142780"/>
            <p:cNvSpPr/>
            <p:nvPr/>
          </p:nvSpPr>
          <p:spPr>
            <a:xfrm>
              <a:off x="1151327" y="4744655"/>
              <a:ext cx="6336119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</a:rPr>
                <a:t>3. Listen and tick or across.</a:t>
              </a:r>
            </a:p>
          </p:txBody>
        </p:sp>
      </p:grpSp>
      <p:sp>
        <p:nvSpPr>
          <p:cNvPr id="34" name="Bùi Liễu 0968142780"/>
          <p:cNvSpPr/>
          <p:nvPr/>
        </p:nvSpPr>
        <p:spPr>
          <a:xfrm>
            <a:off x="3509418" y="3514636"/>
            <a:ext cx="27432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x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B846B462-818F-4AD7-86E3-340F70F7FBB7}"/>
              </a:ext>
            </a:extLst>
          </p:cNvPr>
          <p:cNvSpPr txBox="1"/>
          <p:nvPr/>
        </p:nvSpPr>
        <p:spPr>
          <a:xfrm>
            <a:off x="1070472" y="3542720"/>
            <a:ext cx="38772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B846B462-818F-4AD7-86E3-340F70F7FBB7}"/>
              </a:ext>
            </a:extLst>
          </p:cNvPr>
          <p:cNvSpPr txBox="1"/>
          <p:nvPr/>
        </p:nvSpPr>
        <p:spPr>
          <a:xfrm>
            <a:off x="5103600" y="3522394"/>
            <a:ext cx="336337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Bùi Liễu 0968142780"/>
          <p:cNvSpPr/>
          <p:nvPr/>
        </p:nvSpPr>
        <p:spPr>
          <a:xfrm>
            <a:off x="7512751" y="3550564"/>
            <a:ext cx="2743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x</a:t>
            </a: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A606239-797C-4935-A45D-23301D838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965" y="446079"/>
            <a:ext cx="429721" cy="344487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81CDCB6-FC99-42C8-97DA-B1016D6D93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17364.8798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527" y="4330160"/>
            <a:ext cx="366613" cy="400662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AE01C6E-9107-4ED0-A560-18CCC27DAA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96" end="11430.8798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4745" y="4330160"/>
            <a:ext cx="318311" cy="400662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546887F-3BC7-499D-AA32-EDCBE08EEB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844" end="4790.879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69" y="4330160"/>
            <a:ext cx="398354" cy="400662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2783892-F5CD-4AE2-85F8-5539526A05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60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045" y="4330160"/>
            <a:ext cx="439615" cy="4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85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4" grpId="0"/>
      <p:bldP spid="25" grpId="0"/>
      <p:bldP spid="33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57550" y="685800"/>
            <a:ext cx="3981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Review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486150" y="1885951"/>
            <a:ext cx="2000250" cy="2849432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96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Bùi Liễu"/>
          <p:cNvCxnSpPr>
            <a:cxnSpLocks/>
            <a:stCxn id="20" idx="3"/>
          </p:cNvCxnSpPr>
          <p:nvPr/>
        </p:nvCxnSpPr>
        <p:spPr>
          <a:xfrm flipH="1">
            <a:off x="5588881" y="2577166"/>
            <a:ext cx="1043341" cy="34271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"/>
          <p:cNvCxnSpPr>
            <a:cxnSpLocks/>
            <a:stCxn id="20" idx="3"/>
          </p:cNvCxnSpPr>
          <p:nvPr/>
        </p:nvCxnSpPr>
        <p:spPr>
          <a:xfrm>
            <a:off x="6632222" y="2577167"/>
            <a:ext cx="979019" cy="34271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"/>
          <p:cNvCxnSpPr>
            <a:cxnSpLocks/>
          </p:cNvCxnSpPr>
          <p:nvPr/>
        </p:nvCxnSpPr>
        <p:spPr>
          <a:xfrm flipH="1">
            <a:off x="1254609" y="2503568"/>
            <a:ext cx="1142823" cy="48590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"/>
          <p:cNvCxnSpPr>
            <a:cxnSpLocks/>
          </p:cNvCxnSpPr>
          <p:nvPr/>
        </p:nvCxnSpPr>
        <p:spPr>
          <a:xfrm>
            <a:off x="2268523" y="2565711"/>
            <a:ext cx="1008077" cy="48330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Bùi Liễu"/>
          <p:cNvGrpSpPr/>
          <p:nvPr/>
        </p:nvGrpSpPr>
        <p:grpSpPr>
          <a:xfrm>
            <a:off x="-238066" y="1221973"/>
            <a:ext cx="5271463" cy="1492616"/>
            <a:chOff x="-258160" y="1222069"/>
            <a:chExt cx="5710752" cy="1990155"/>
          </a:xfrm>
        </p:grpSpPr>
        <p:sp>
          <p:nvSpPr>
            <p:cNvPr id="13" name="Bùi Liễu 0968142780"/>
            <p:cNvSpPr/>
            <p:nvPr/>
          </p:nvSpPr>
          <p:spPr>
            <a:xfrm rot="11013066">
              <a:off x="446097" y="1222069"/>
              <a:ext cx="4302235" cy="199015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400" b="1">
                <a:solidFill>
                  <a:schemeClr val="bg1"/>
                </a:solidFill>
              </a:endParaRPr>
            </a:p>
          </p:txBody>
        </p:sp>
        <p:sp>
          <p:nvSpPr>
            <p:cNvPr id="14" name="Bùi Liễu 0968142780">
              <a:extLst>
                <a:ext uri="{FF2B5EF4-FFF2-40B4-BE49-F238E27FC236}">
                  <a16:creationId xmlns:a16="http://schemas.microsoft.com/office/drawing/2014/main" id="{87D47D6A-61AB-433E-8DA4-EE45A3C05EA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258160" y="1902870"/>
              <a:ext cx="57107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>
                  <a:ln w="0"/>
                  <a:latin typeface="Comic Sans MS" pitchFamily="66" charset="0"/>
                  <a:cs typeface="+mn-ea"/>
                  <a:sym typeface="+mn-lt"/>
                </a:rPr>
                <a:t>He’s having ____.</a:t>
              </a:r>
              <a:endParaRPr lang="zh-CN" altLang="en-US" sz="3000" b="1" dirty="0">
                <a:ln w="0"/>
                <a:latin typeface="Comic Sans MS" pitchFamily="66" charset="0"/>
                <a:cs typeface="+mn-ea"/>
                <a:sym typeface="+mn-lt"/>
              </a:endParaRPr>
            </a:p>
          </p:txBody>
        </p:sp>
      </p:grpSp>
      <p:grpSp>
        <p:nvGrpSpPr>
          <p:cNvPr id="19" name="Bùi Liễu"/>
          <p:cNvGrpSpPr/>
          <p:nvPr/>
        </p:nvGrpSpPr>
        <p:grpSpPr>
          <a:xfrm>
            <a:off x="4611003" y="1237660"/>
            <a:ext cx="4120445" cy="1422019"/>
            <a:chOff x="4966828" y="1249200"/>
            <a:chExt cx="4463816" cy="1896025"/>
          </a:xfrm>
        </p:grpSpPr>
        <p:sp>
          <p:nvSpPr>
            <p:cNvPr id="20" name="Bùi Liễu"/>
            <p:cNvSpPr/>
            <p:nvPr/>
          </p:nvSpPr>
          <p:spPr>
            <a:xfrm rot="11013066">
              <a:off x="5010336" y="1249200"/>
              <a:ext cx="4376800" cy="189602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400" b="1">
                <a:solidFill>
                  <a:schemeClr val="bg1"/>
                </a:solidFill>
              </a:endParaRPr>
            </a:p>
          </p:txBody>
        </p:sp>
        <p:sp>
          <p:nvSpPr>
            <p:cNvPr id="21" name="Bùi Liễu">
              <a:extLst>
                <a:ext uri="{FF2B5EF4-FFF2-40B4-BE49-F238E27FC236}">
                  <a16:creationId xmlns:a16="http://schemas.microsoft.com/office/drawing/2014/main" id="{87D47D6A-61AB-433E-8DA4-EE45A3C05E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966828" y="1893159"/>
              <a:ext cx="4463816" cy="759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>
                  <a:ln w="0"/>
                  <a:latin typeface="Comic Sans MS" pitchFamily="66" charset="0"/>
                  <a:cs typeface="+mn-ea"/>
                  <a:sym typeface="+mn-lt"/>
                </a:rPr>
                <a:t>She’s having ____.</a:t>
              </a:r>
              <a:endParaRPr lang="zh-CN" altLang="en-US" sz="3000" b="1" dirty="0">
                <a:ln w="0"/>
                <a:latin typeface="Comic Sans MS" pitchFamily="66" charset="0"/>
                <a:cs typeface="+mn-ea"/>
                <a:sym typeface="+mn-lt"/>
              </a:endParaRPr>
            </a:p>
          </p:txBody>
        </p:sp>
      </p:grpSp>
      <p:sp>
        <p:nvSpPr>
          <p:cNvPr id="22" name="Bùi Liễu"/>
          <p:cNvSpPr txBox="1"/>
          <p:nvPr/>
        </p:nvSpPr>
        <p:spPr>
          <a:xfrm>
            <a:off x="6961776" y="611974"/>
            <a:ext cx="1715491" cy="694240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he’s = he is</a:t>
            </a:r>
          </a:p>
          <a:p>
            <a:pPr algn="ctr"/>
            <a:r>
              <a:rPr lang="en-US" sz="2000" dirty="0">
                <a:latin typeface="Comic Sans MS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she’s = she is</a:t>
            </a:r>
          </a:p>
        </p:txBody>
      </p:sp>
      <p:pic>
        <p:nvPicPr>
          <p:cNvPr id="24" name="Bùi Liễu">
            <a:extLst>
              <a:ext uri="{FF2B5EF4-FFF2-40B4-BE49-F238E27FC236}">
                <a16:creationId xmlns:a16="http://schemas.microsoft.com/office/drawing/2014/main" id="{38C7109F-6255-4F25-B30A-CBEFDD662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52" y="3104327"/>
            <a:ext cx="1391323" cy="1287742"/>
          </a:xfrm>
          <a:prstGeom prst="rect">
            <a:avLst/>
          </a:prstGeom>
        </p:spPr>
      </p:pic>
      <p:pic>
        <p:nvPicPr>
          <p:cNvPr id="25" name="Bùi Liễu">
            <a:extLst>
              <a:ext uri="{FF2B5EF4-FFF2-40B4-BE49-F238E27FC236}">
                <a16:creationId xmlns:a16="http://schemas.microsoft.com/office/drawing/2014/main" id="{AC8AF73F-17A9-4EDB-BBF2-233E14961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077" y="3106875"/>
            <a:ext cx="1405407" cy="1293077"/>
          </a:xfrm>
          <a:prstGeom prst="rect">
            <a:avLst/>
          </a:prstGeom>
        </p:spPr>
      </p:pic>
      <p:pic>
        <p:nvPicPr>
          <p:cNvPr id="26" name="Bùi Liễu">
            <a:extLst>
              <a:ext uri="{FF2B5EF4-FFF2-40B4-BE49-F238E27FC236}">
                <a16:creationId xmlns:a16="http://schemas.microsoft.com/office/drawing/2014/main" id="{63BB1CEE-AD15-45AC-ABBB-5C0F31D2F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1108" y="2989477"/>
            <a:ext cx="1420386" cy="1411073"/>
          </a:xfrm>
          <a:prstGeom prst="rect">
            <a:avLst/>
          </a:prstGeom>
        </p:spPr>
      </p:pic>
      <p:pic>
        <p:nvPicPr>
          <p:cNvPr id="27" name="Bùi Liễu">
            <a:extLst>
              <a:ext uri="{FF2B5EF4-FFF2-40B4-BE49-F238E27FC236}">
                <a16:creationId xmlns:a16="http://schemas.microsoft.com/office/drawing/2014/main" id="{A2221932-6D7D-4D8F-8A17-4CC3D3E93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0165" y="3057206"/>
            <a:ext cx="1417927" cy="1293078"/>
          </a:xfrm>
          <a:prstGeom prst="rect">
            <a:avLst/>
          </a:prstGeom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D727C023-9D70-491C-9D78-17E09A42C697}"/>
              </a:ext>
            </a:extLst>
          </p:cNvPr>
          <p:cNvSpPr txBox="1"/>
          <p:nvPr/>
        </p:nvSpPr>
        <p:spPr>
          <a:xfrm>
            <a:off x="307812" y="4349175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3200" b="1" dirty="0">
                <a:latin typeface="Comic Sans MS" pitchFamily="66" charset="0"/>
              </a:rPr>
              <a:t>uts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BE579417-2A84-4A95-AD25-4CDE432A6B7F}"/>
              </a:ext>
            </a:extLst>
          </p:cNvPr>
          <p:cNvSpPr txBox="1"/>
          <p:nvPr/>
        </p:nvSpPr>
        <p:spPr>
          <a:xfrm>
            <a:off x="2534619" y="4349174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3142">
              <a:defRPr/>
            </a:pPr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ch</a:t>
            </a:r>
            <a:r>
              <a:rPr lang="en-US" sz="3200" b="1" dirty="0">
                <a:latin typeface="Comic Sans MS" pitchFamily="66" charset="0"/>
              </a:rPr>
              <a:t>i</a:t>
            </a:r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ps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D4B4A28B-3075-4D3A-BC13-56DB9EF70EF6}"/>
              </a:ext>
            </a:extLst>
          </p:cNvPr>
          <p:cNvSpPr txBox="1"/>
          <p:nvPr/>
        </p:nvSpPr>
        <p:spPr>
          <a:xfrm>
            <a:off x="4591016" y="4349175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3142">
              <a:defRPr/>
            </a:pPr>
            <a:r>
              <a:rPr lang="vi-VN" sz="3200" b="1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vi-VN" sz="3200" b="1" dirty="0" err="1">
                <a:latin typeface="Comic Sans MS" pitchFamily="66" charset="0"/>
              </a:rPr>
              <a:t>oodles</a:t>
            </a:r>
            <a:endParaRPr lang="en-US" sz="32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7A8A92FF-0611-47D8-9240-466F39C2947E}"/>
              </a:ext>
            </a:extLst>
          </p:cNvPr>
          <p:cNvSpPr txBox="1"/>
          <p:nvPr/>
        </p:nvSpPr>
        <p:spPr>
          <a:xfrm>
            <a:off x="6817823" y="4349174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3142">
              <a:defRPr/>
            </a:pPr>
            <a:r>
              <a:rPr lang="vi-VN" sz="3200" b="1" dirty="0" err="1">
                <a:latin typeface="Comic Sans MS" pitchFamily="66" charset="0"/>
              </a:rPr>
              <a:t>ba</a:t>
            </a:r>
            <a:r>
              <a:rPr lang="vi-VN" sz="3200" b="1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vi-VN" sz="3200" b="1" dirty="0" err="1">
                <a:latin typeface="Comic Sans MS" pitchFamily="66" charset="0"/>
              </a:rPr>
              <a:t>anas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9564D397-FC26-46C3-8B5D-A3EE2C2BFF92}"/>
              </a:ext>
            </a:extLst>
          </p:cNvPr>
          <p:cNvSpPr txBox="1"/>
          <p:nvPr/>
        </p:nvSpPr>
        <p:spPr>
          <a:xfrm>
            <a:off x="254914" y="494857"/>
            <a:ext cx="2438400" cy="5001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13</a:t>
            </a:r>
          </a:p>
        </p:txBody>
      </p:sp>
    </p:spTree>
    <p:extLst>
      <p:ext uri="{BB962C8B-B14F-4D97-AF65-F5344CB8AC3E}">
        <p14:creationId xmlns:p14="http://schemas.microsoft.com/office/powerpoint/2010/main" val="18802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3 He's having chip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3 She's having banana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3 He's having chip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3 She's having banana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ùi Liễu"/>
          <p:cNvCxnSpPr/>
          <p:nvPr/>
        </p:nvCxnSpPr>
        <p:spPr>
          <a:xfrm flipH="1">
            <a:off x="2083905" y="2319904"/>
            <a:ext cx="2470093" cy="3777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"/>
          <p:cNvCxnSpPr>
            <a:cxnSpLocks/>
          </p:cNvCxnSpPr>
          <p:nvPr/>
        </p:nvCxnSpPr>
        <p:spPr>
          <a:xfrm flipH="1">
            <a:off x="3657600" y="2319904"/>
            <a:ext cx="896393" cy="78524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"/>
          <p:cNvCxnSpPr>
            <a:cxnSpLocks/>
          </p:cNvCxnSpPr>
          <p:nvPr/>
        </p:nvCxnSpPr>
        <p:spPr>
          <a:xfrm>
            <a:off x="4553993" y="2319904"/>
            <a:ext cx="703807" cy="78524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"/>
          <p:cNvCxnSpPr/>
          <p:nvPr/>
        </p:nvCxnSpPr>
        <p:spPr>
          <a:xfrm>
            <a:off x="4553994" y="2319904"/>
            <a:ext cx="2227806" cy="26681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ùi Liễu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848" y="2103858"/>
            <a:ext cx="1327797" cy="1397598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8" y="3183022"/>
            <a:ext cx="1421563" cy="118398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7" y="2328386"/>
            <a:ext cx="1185100" cy="1173070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4" y="3274875"/>
            <a:ext cx="925563" cy="1032032"/>
          </a:xfrm>
          <a:prstGeom prst="rect">
            <a:avLst/>
          </a:prstGeom>
        </p:spPr>
      </p:pic>
      <p:grpSp>
        <p:nvGrpSpPr>
          <p:cNvPr id="19" name="Bùi Liễu"/>
          <p:cNvGrpSpPr/>
          <p:nvPr/>
        </p:nvGrpSpPr>
        <p:grpSpPr>
          <a:xfrm>
            <a:off x="2417029" y="1123950"/>
            <a:ext cx="4410145" cy="1395851"/>
            <a:chOff x="1573841" y="808006"/>
            <a:chExt cx="5627332" cy="1395851"/>
          </a:xfrm>
        </p:grpSpPr>
        <p:sp>
          <p:nvSpPr>
            <p:cNvPr id="7" name="Bùi Liễu"/>
            <p:cNvSpPr/>
            <p:nvPr/>
          </p:nvSpPr>
          <p:spPr>
            <a:xfrm rot="11013066">
              <a:off x="1573841" y="808006"/>
              <a:ext cx="5627332" cy="139585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200" b="1">
                <a:solidFill>
                  <a:schemeClr val="bg1"/>
                </a:solidFill>
              </a:endParaRPr>
            </a:p>
          </p:txBody>
        </p:sp>
        <p:sp>
          <p:nvSpPr>
            <p:cNvPr id="8" name="Bùi Liễu">
              <a:extLst>
                <a:ext uri="{FF2B5EF4-FFF2-40B4-BE49-F238E27FC236}">
                  <a16:creationId xmlns:a16="http://schemas.microsoft.com/office/drawing/2014/main" id="{87D47D6A-61AB-433E-8DA4-EE45A3C05E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963182" y="1216759"/>
              <a:ext cx="474887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n w="0"/>
                  <a:latin typeface="Comic Sans MS" pitchFamily="66" charset="0"/>
                  <a:cs typeface="+mn-ea"/>
                  <a:sym typeface="+mn-lt"/>
                </a:rPr>
                <a:t>I can see a ___.</a:t>
              </a:r>
              <a:endParaRPr lang="zh-CN" altLang="en-US" sz="3600" b="1" dirty="0">
                <a:ln w="0"/>
                <a:latin typeface="Comic Sans MS" pitchFamily="66" charset="0"/>
                <a:cs typeface="+mn-ea"/>
                <a:sym typeface="+mn-lt"/>
              </a:endParaRPr>
            </a:p>
          </p:txBody>
        </p:sp>
      </p:grp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6CC70740-D97C-4FF3-A070-FF53941A664D}"/>
              </a:ext>
            </a:extLst>
          </p:cNvPr>
          <p:cNvSpPr txBox="1"/>
          <p:nvPr/>
        </p:nvSpPr>
        <p:spPr>
          <a:xfrm>
            <a:off x="434646" y="3453761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sz="3200" b="1" kern="0" dirty="0">
                <a:latin typeface="Comic Sans MS" pitchFamily="66" charset="0"/>
              </a:rPr>
              <a:t>iger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1DA0FE04-BBB4-4EF1-B97A-6D729B2B69D5}"/>
              </a:ext>
            </a:extLst>
          </p:cNvPr>
          <p:cNvSpPr txBox="1"/>
          <p:nvPr/>
        </p:nvSpPr>
        <p:spPr>
          <a:xfrm>
            <a:off x="6705600" y="3453761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sz="3200" b="1" kern="0" dirty="0">
                <a:latin typeface="Comic Sans MS" pitchFamily="66" charset="0"/>
              </a:rPr>
              <a:t>urtle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E41310EA-4003-4F6E-97A8-0F94CD8478CE}"/>
              </a:ext>
            </a:extLst>
          </p:cNvPr>
          <p:cNvSpPr txBox="1"/>
          <p:nvPr/>
        </p:nvSpPr>
        <p:spPr>
          <a:xfrm>
            <a:off x="2311941" y="4349529"/>
            <a:ext cx="177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sz="3200" b="1" kern="0" dirty="0">
                <a:latin typeface="Comic Sans MS" pitchFamily="66" charset="0"/>
              </a:rPr>
              <a:t>op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2BB74368-B261-4907-9720-9B6A78AEB511}"/>
              </a:ext>
            </a:extLst>
          </p:cNvPr>
          <p:cNvSpPr txBox="1"/>
          <p:nvPr/>
        </p:nvSpPr>
        <p:spPr>
          <a:xfrm>
            <a:off x="4343400" y="4349529"/>
            <a:ext cx="255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vi-VN" sz="3200" b="1" kern="0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sz="3200" b="1" kern="0" dirty="0">
                <a:latin typeface="Comic Sans MS" pitchFamily="66" charset="0"/>
              </a:rPr>
              <a:t>eddy</a:t>
            </a:r>
            <a:r>
              <a:rPr lang="vi-VN" sz="3200" b="1" kern="0" dirty="0">
                <a:latin typeface="Comic Sans MS" pitchFamily="66" charset="0"/>
              </a:rPr>
              <a:t> </a:t>
            </a:r>
            <a:r>
              <a:rPr lang="en-US" sz="3200" b="1" kern="0" dirty="0">
                <a:latin typeface="Comic Sans MS" pitchFamily="66" charset="0"/>
              </a:rPr>
              <a:t>bear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9564D397-FC26-46C3-8B5D-A3EE2C2BFF92}"/>
              </a:ext>
            </a:extLst>
          </p:cNvPr>
          <p:cNvSpPr txBox="1"/>
          <p:nvPr/>
        </p:nvSpPr>
        <p:spPr>
          <a:xfrm>
            <a:off x="254914" y="494857"/>
            <a:ext cx="2438400" cy="5001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14</a:t>
            </a:r>
          </a:p>
        </p:txBody>
      </p:sp>
    </p:spTree>
    <p:extLst>
      <p:ext uri="{BB962C8B-B14F-4D97-AF65-F5344CB8AC3E}">
        <p14:creationId xmlns:p14="http://schemas.microsoft.com/office/powerpoint/2010/main" val="18697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4 I can see a top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4 I can see a teddy bear.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4 I can see a turtle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4 I can see a turtle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4 I can see a top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4 I can see a teddy bear.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Bùi Liễu 0968142780"/>
          <p:cNvGrpSpPr/>
          <p:nvPr/>
        </p:nvGrpSpPr>
        <p:grpSpPr>
          <a:xfrm>
            <a:off x="2627970" y="877104"/>
            <a:ext cx="4466230" cy="1237446"/>
            <a:chOff x="2410853" y="476805"/>
            <a:chExt cx="4466230" cy="1641915"/>
          </a:xfrm>
        </p:grpSpPr>
        <p:sp>
          <p:nvSpPr>
            <p:cNvPr id="3" name="Bùi Liễu 0968142780"/>
            <p:cNvSpPr/>
            <p:nvPr/>
          </p:nvSpPr>
          <p:spPr>
            <a:xfrm rot="11013066">
              <a:off x="2410853" y="476805"/>
              <a:ext cx="4287040" cy="164191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vi-VN" sz="3200" b="1">
                <a:solidFill>
                  <a:schemeClr val="bg1"/>
                </a:solidFill>
              </a:endParaRPr>
            </a:p>
          </p:txBody>
        </p:sp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D47D6A-61AB-433E-8DA4-EE45A3C05EAB}"/>
                </a:ext>
              </a:extLst>
            </p:cNvPr>
            <p:cNvSpPr txBox="1"/>
            <p:nvPr/>
          </p:nvSpPr>
          <p:spPr>
            <a:xfrm>
              <a:off x="2449883" y="943701"/>
              <a:ext cx="4427200" cy="775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ln w="0"/>
                  <a:latin typeface="Comic Sans MS" pitchFamily="66" charset="0"/>
                  <a:cs typeface="+mn-ea"/>
                  <a:sym typeface="+mn-lt"/>
                </a:rPr>
                <a:t>Point to your ____.</a:t>
              </a:r>
              <a:endParaRPr lang="zh-CN" altLang="en-US" sz="3200" b="1" dirty="0">
                <a:ln w="0"/>
                <a:latin typeface="Comic Sans MS" pitchFamily="66" charset="0"/>
                <a:cs typeface="+mn-ea"/>
                <a:sym typeface="+mn-lt"/>
              </a:endParaRPr>
            </a:p>
          </p:txBody>
        </p:sp>
      </p:grpSp>
      <p:pic>
        <p:nvPicPr>
          <p:cNvPr id="10" name="Bùi Liễu 096814278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5" t="4769" r="20165" b="972"/>
          <a:stretch/>
        </p:blipFill>
        <p:spPr>
          <a:xfrm>
            <a:off x="3602824" y="1965254"/>
            <a:ext cx="2076437" cy="3007397"/>
          </a:xfrm>
          <a:prstGeom prst="rect">
            <a:avLst/>
          </a:prstGeom>
        </p:spPr>
      </p:pic>
      <p:sp>
        <p:nvSpPr>
          <p:cNvPr id="21" name="Bùi Liễu">
            <a:extLst>
              <a:ext uri="{FF2B5EF4-FFF2-40B4-BE49-F238E27FC236}">
                <a16:creationId xmlns:a16="http://schemas.microsoft.com/office/drawing/2014/main" id="{29846E3C-16EC-4DC7-A5F0-650E669AAEBA}"/>
              </a:ext>
            </a:extLst>
          </p:cNvPr>
          <p:cNvSpPr txBox="1"/>
          <p:nvPr/>
        </p:nvSpPr>
        <p:spPr>
          <a:xfrm>
            <a:off x="2865161" y="2491006"/>
            <a:ext cx="147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3200" b="1" kern="0" dirty="0">
                <a:latin typeface="Comic Sans MS" pitchFamily="66" charset="0"/>
              </a:rPr>
              <a:t>ace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4645ECD9-CBAB-4119-9A2A-FB06A4BF34C4}"/>
              </a:ext>
            </a:extLst>
          </p:cNvPr>
          <p:cNvSpPr txBox="1"/>
          <p:nvPr/>
        </p:nvSpPr>
        <p:spPr>
          <a:xfrm>
            <a:off x="2570305" y="3176564"/>
            <a:ext cx="147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3200" b="1" kern="0" dirty="0">
                <a:latin typeface="Comic Sans MS" pitchFamily="66" charset="0"/>
              </a:rPr>
              <a:t>and</a:t>
            </a:r>
          </a:p>
        </p:txBody>
      </p:sp>
      <p:sp>
        <p:nvSpPr>
          <p:cNvPr id="23" name="Bùi Liễu">
            <a:extLst>
              <a:ext uri="{FF2B5EF4-FFF2-40B4-BE49-F238E27FC236}">
                <a16:creationId xmlns:a16="http://schemas.microsoft.com/office/drawing/2014/main" id="{009D437C-AC45-4BF6-9DAE-78547121B003}"/>
              </a:ext>
            </a:extLst>
          </p:cNvPr>
          <p:cNvSpPr txBox="1"/>
          <p:nvPr/>
        </p:nvSpPr>
        <p:spPr>
          <a:xfrm>
            <a:off x="2759233" y="3872219"/>
            <a:ext cx="147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3200" b="1" kern="0" dirty="0">
                <a:latin typeface="Comic Sans MS" pitchFamily="66" charset="0"/>
              </a:rPr>
              <a:t>oot</a:t>
            </a:r>
          </a:p>
        </p:txBody>
      </p:sp>
      <p:sp>
        <p:nvSpPr>
          <p:cNvPr id="24" name="Bùi Liễu">
            <a:extLst>
              <a:ext uri="{FF2B5EF4-FFF2-40B4-BE49-F238E27FC236}">
                <a16:creationId xmlns:a16="http://schemas.microsoft.com/office/drawing/2014/main" id="{DC488BED-583A-4E3A-9E3B-F08F417F5395}"/>
              </a:ext>
            </a:extLst>
          </p:cNvPr>
          <p:cNvSpPr txBox="1"/>
          <p:nvPr/>
        </p:nvSpPr>
        <p:spPr>
          <a:xfrm>
            <a:off x="5473893" y="3176564"/>
            <a:ext cx="147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3200" b="1" kern="0" dirty="0">
                <a:latin typeface="Comic Sans MS" pitchFamily="66" charset="0"/>
              </a:rPr>
              <a:t>air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9564D397-FC26-46C3-8B5D-A3EE2C2BFF92}"/>
              </a:ext>
            </a:extLst>
          </p:cNvPr>
          <p:cNvSpPr txBox="1"/>
          <p:nvPr/>
        </p:nvSpPr>
        <p:spPr>
          <a:xfrm>
            <a:off x="254914" y="494857"/>
            <a:ext cx="2438400" cy="5001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15</a:t>
            </a:r>
          </a:p>
        </p:txBody>
      </p:sp>
    </p:spTree>
    <p:extLst>
      <p:ext uri="{BB962C8B-B14F-4D97-AF65-F5344CB8AC3E}">
        <p14:creationId xmlns:p14="http://schemas.microsoft.com/office/powerpoint/2010/main" val="41294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5 point to your face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Point to your hand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 point to your foot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5 point to your hair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5 point to your face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Point to your hand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 point to your foot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5 point to your hair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137</Words>
  <Application>Microsoft Office PowerPoint</Application>
  <PresentationFormat>On-screen Show (16:9)</PresentationFormat>
  <Paragraphs>55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CasperOpenFace</vt:lpstr>
      <vt:lpstr>Comic Sans MS</vt:lpstr>
      <vt:lpstr>.VnBodoniH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 Vân</cp:lastModifiedBy>
  <cp:revision>98</cp:revision>
  <dcterms:created xsi:type="dcterms:W3CDTF">2006-08-16T00:00:00Z</dcterms:created>
  <dcterms:modified xsi:type="dcterms:W3CDTF">2025-04-16T07:50:02Z</dcterms:modified>
</cp:coreProperties>
</file>