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audio3.wav" ContentType="audio/x-wav"/>
  <Override PartName="/ppt/media/media2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tags/tag1.xml" ContentType="application/vnd.openxmlformats-officedocument.presentationml.tags+xml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media3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media/audio25.wav" ContentType="audio/x-wav"/>
  <Override PartName="/ppt/media/audio26.wav" ContentType="audio/x-wav"/>
  <Override PartName="/ppt/media/media5.wav" ContentType="audio/x-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401" r:id="rId2"/>
    <p:sldId id="394" r:id="rId3"/>
    <p:sldId id="382" r:id="rId4"/>
    <p:sldId id="393" r:id="rId5"/>
    <p:sldId id="321" r:id="rId6"/>
    <p:sldId id="385" r:id="rId7"/>
    <p:sldId id="261" r:id="rId8"/>
    <p:sldId id="386" r:id="rId9"/>
    <p:sldId id="387" r:id="rId10"/>
    <p:sldId id="388" r:id="rId11"/>
    <p:sldId id="389" r:id="rId12"/>
    <p:sldId id="390" r:id="rId13"/>
    <p:sldId id="395" r:id="rId14"/>
    <p:sldId id="283" r:id="rId15"/>
    <p:sldId id="278" r:id="rId16"/>
    <p:sldId id="383" r:id="rId17"/>
    <p:sldId id="336" r:id="rId18"/>
    <p:sldId id="396" r:id="rId19"/>
    <p:sldId id="288" r:id="rId20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C8DE"/>
    <a:srgbClr val="E60000"/>
    <a:srgbClr val="FFA365"/>
    <a:srgbClr val="FFAA71"/>
    <a:srgbClr val="FF9933"/>
    <a:srgbClr val="FFBA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>
      <p:cViewPr varScale="1">
        <p:scale>
          <a:sx n="80" d="100"/>
          <a:sy n="80" d="100"/>
        </p:scale>
        <p:origin x="90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5362D-F5F7-41FC-A692-A1CC59911FE5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CC8FE-CFF2-45EC-BA78-F0D58983F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5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audio" Target="../media/audio1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audio" Target="../media/audio19.wav"/><Relationship Id="rId11" Type="http://schemas.openxmlformats.org/officeDocument/2006/relationships/image" Target="../media/image22.png"/><Relationship Id="rId5" Type="http://schemas.openxmlformats.org/officeDocument/2006/relationships/audio" Target="../media/audio18.wav"/><Relationship Id="rId10" Type="http://schemas.openxmlformats.org/officeDocument/2006/relationships/image" Target="../media/image21.png"/><Relationship Id="rId4" Type="http://schemas.openxmlformats.org/officeDocument/2006/relationships/audio" Target="../media/audio17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23.wav"/><Relationship Id="rId7" Type="http://schemas.openxmlformats.org/officeDocument/2006/relationships/audio" Target="../media/audio24.wav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3.wav"/><Relationship Id="rId16" Type="http://schemas.openxmlformats.org/officeDocument/2006/relationships/image" Target="../media/image31.png"/><Relationship Id="rId20" Type="http://schemas.openxmlformats.org/officeDocument/2006/relationships/audio" Target="../media/audio22.wav"/><Relationship Id="rId1" Type="http://schemas.microsoft.com/office/2007/relationships/media" Target="../media/media3.wav"/><Relationship Id="rId6" Type="http://schemas.openxmlformats.org/officeDocument/2006/relationships/audio" Target="../media/audio23.wav"/><Relationship Id="rId11" Type="http://schemas.openxmlformats.org/officeDocument/2006/relationships/image" Target="../media/image26.jpg"/><Relationship Id="rId24" Type="http://schemas.openxmlformats.org/officeDocument/2006/relationships/audio" Target="../media/audio26.wav"/><Relationship Id="rId5" Type="http://schemas.openxmlformats.org/officeDocument/2006/relationships/audio" Target="../media/audio22.wav"/><Relationship Id="rId15" Type="http://schemas.openxmlformats.org/officeDocument/2006/relationships/image" Target="../media/image30.png"/><Relationship Id="rId23" Type="http://schemas.openxmlformats.org/officeDocument/2006/relationships/audio" Target="../media/audio25.wav"/><Relationship Id="rId10" Type="http://schemas.openxmlformats.org/officeDocument/2006/relationships/image" Target="../media/image25.png"/><Relationship Id="rId19" Type="http://schemas.openxmlformats.org/officeDocument/2006/relationships/audio" Target="../media/audio21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29.png"/><Relationship Id="rId22" Type="http://schemas.openxmlformats.org/officeDocument/2006/relationships/audio" Target="../media/audio2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28.wav"/><Relationship Id="rId7" Type="http://schemas.openxmlformats.org/officeDocument/2006/relationships/image" Target="../media/image34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1.wav"/><Relationship Id="rId11" Type="http://schemas.openxmlformats.org/officeDocument/2006/relationships/image" Target="../media/image38.png"/><Relationship Id="rId5" Type="http://schemas.openxmlformats.org/officeDocument/2006/relationships/audio" Target="../media/audio30.wav"/><Relationship Id="rId10" Type="http://schemas.openxmlformats.org/officeDocument/2006/relationships/image" Target="../media/image37.png"/><Relationship Id="rId4" Type="http://schemas.openxmlformats.org/officeDocument/2006/relationships/audio" Target="../media/audio29.wav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audio" Target="../media/audio19.wav"/><Relationship Id="rId11" Type="http://schemas.openxmlformats.org/officeDocument/2006/relationships/image" Target="../media/image22.png"/><Relationship Id="rId5" Type="http://schemas.openxmlformats.org/officeDocument/2006/relationships/audio" Target="../media/audio18.wav"/><Relationship Id="rId10" Type="http://schemas.openxmlformats.org/officeDocument/2006/relationships/image" Target="../media/image21.png"/><Relationship Id="rId4" Type="http://schemas.openxmlformats.org/officeDocument/2006/relationships/audio" Target="../media/audio17.wav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838413" y="143290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809750"/>
            <a:ext cx="2362626" cy="190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825530-2E6B-8F72-A671-A69E0D7816BC}"/>
              </a:ext>
            </a:extLst>
          </p:cNvPr>
          <p:cNvSpPr/>
          <p:nvPr/>
        </p:nvSpPr>
        <p:spPr>
          <a:xfrm>
            <a:off x="1992383" y="325246"/>
            <a:ext cx="5159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Hoa Nghia Primary School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941128-286C-5B0A-71C2-81B219567FF8}"/>
              </a:ext>
            </a:extLst>
          </p:cNvPr>
          <p:cNvSpPr/>
          <p:nvPr/>
        </p:nvSpPr>
        <p:spPr>
          <a:xfrm>
            <a:off x="1295400" y="3867150"/>
            <a:ext cx="60951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Teacher: Dao </a:t>
            </a:r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</a:rPr>
              <a:t>Thi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</a:rPr>
              <a:t> Thu Van</a:t>
            </a:r>
          </a:p>
        </p:txBody>
      </p:sp>
    </p:spTree>
    <p:extLst>
      <p:ext uri="{BB962C8B-B14F-4D97-AF65-F5344CB8AC3E}">
        <p14:creationId xmlns:p14="http://schemas.microsoft.com/office/powerpoint/2010/main" val="31836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D187D68-1572-44D2-9B26-0C5846C51739}"/>
              </a:ext>
            </a:extLst>
          </p:cNvPr>
          <p:cNvSpPr/>
          <p:nvPr/>
        </p:nvSpPr>
        <p:spPr>
          <a:xfrm>
            <a:off x="607663" y="1113389"/>
            <a:ext cx="4114800" cy="1662271"/>
          </a:xfrm>
          <a:prstGeom prst="cloud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3E2061CA-C0DD-452E-874F-C22E294805F4}"/>
              </a:ext>
            </a:extLst>
          </p:cNvPr>
          <p:cNvSpPr txBox="1"/>
          <p:nvPr/>
        </p:nvSpPr>
        <p:spPr>
          <a:xfrm>
            <a:off x="685800" y="1569155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err="1">
                <a:latin typeface="Comic Sans MS" panose="030F0702030302020204" pitchFamily="66" charset="0"/>
              </a:rPr>
              <a:t>How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many</a:t>
            </a:r>
            <a:r>
              <a:rPr lang="vi-VN" sz="2800" dirty="0">
                <a:latin typeface="Comic Sans MS" panose="030F0702030302020204" pitchFamily="66" charset="0"/>
              </a:rPr>
              <a:t> _____ can </a:t>
            </a:r>
            <a:r>
              <a:rPr lang="vi-VN" sz="2800" dirty="0" err="1">
                <a:latin typeface="Comic Sans MS" panose="030F0702030302020204" pitchFamily="66" charset="0"/>
              </a:rPr>
              <a:t>you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AD93CC23-25CF-41EF-86B7-A0B3C6F0813A}"/>
              </a:ext>
            </a:extLst>
          </p:cNvPr>
          <p:cNvSpPr txBox="1"/>
          <p:nvPr/>
        </p:nvSpPr>
        <p:spPr>
          <a:xfrm>
            <a:off x="2707419" y="1551335"/>
            <a:ext cx="155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books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ùi Liễu  0968142780">
            <a:extLst>
              <a:ext uri="{FF2B5EF4-FFF2-40B4-BE49-F238E27FC236}">
                <a16:creationId xmlns:a16="http://schemas.microsoft.com/office/drawing/2014/main" id="{81294EC8-FF63-4EF1-9D5E-201B25451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114866" y="582691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ùi Liễu">
            <a:extLst>
              <a:ext uri="{FF2B5EF4-FFF2-40B4-BE49-F238E27FC236}">
                <a16:creationId xmlns:a16="http://schemas.microsoft.com/office/drawing/2014/main" id="{9362BB4F-7E8F-455A-BA62-63049DCE474D}"/>
              </a:ext>
            </a:extLst>
          </p:cNvPr>
          <p:cNvSpPr txBox="1"/>
          <p:nvPr/>
        </p:nvSpPr>
        <p:spPr>
          <a:xfrm>
            <a:off x="545944" y="234493"/>
            <a:ext cx="2385908" cy="4847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 Let’s talk.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38F28254-31B6-49F7-ADD5-1A73F4851AEC}"/>
              </a:ext>
            </a:extLst>
          </p:cNvPr>
          <p:cNvSpPr/>
          <p:nvPr/>
        </p:nvSpPr>
        <p:spPr>
          <a:xfrm rot="205376">
            <a:off x="4799199" y="1047346"/>
            <a:ext cx="4084628" cy="1541315"/>
          </a:xfrm>
          <a:prstGeom prst="cloud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A6FF7A8-AAAA-4873-9059-B40EF063238D}"/>
              </a:ext>
            </a:extLst>
          </p:cNvPr>
          <p:cNvSpPr txBox="1"/>
          <p:nvPr/>
        </p:nvSpPr>
        <p:spPr>
          <a:xfrm>
            <a:off x="4816422" y="1507681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omic Sans MS" panose="030F0702030302020204" pitchFamily="66" charset="0"/>
              </a:rPr>
              <a:t>I can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 ____</a:t>
            </a:r>
            <a:r>
              <a:rPr lang="en-US" sz="2800" dirty="0">
                <a:latin typeface="Comic Sans MS" panose="030F0702030302020204" pitchFamily="66" charset="0"/>
              </a:rPr>
              <a:t>_____</a:t>
            </a:r>
            <a:r>
              <a:rPr lang="vi-VN" sz="2800" dirty="0"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E2D5AC64-8A92-46FA-8551-4D7BB9C036C4}"/>
              </a:ext>
            </a:extLst>
          </p:cNvPr>
          <p:cNvSpPr txBox="1"/>
          <p:nvPr/>
        </p:nvSpPr>
        <p:spPr>
          <a:xfrm>
            <a:off x="6572657" y="1507681"/>
            <a:ext cx="225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vi-VN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ight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books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79F9EE8C-9583-4632-B94E-9A1009455772}"/>
              </a:ext>
            </a:extLst>
          </p:cNvPr>
          <p:cNvSpPr/>
          <p:nvPr/>
        </p:nvSpPr>
        <p:spPr>
          <a:xfrm>
            <a:off x="4379181" y="4372618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Bùi Liễu">
            <a:extLst>
              <a:ext uri="{FF2B5EF4-FFF2-40B4-BE49-F238E27FC236}">
                <a16:creationId xmlns:a16="http://schemas.microsoft.com/office/drawing/2014/main" id="{FCE913CA-4260-4B25-B575-1E7502687D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80" y="2419711"/>
            <a:ext cx="1695671" cy="1981283"/>
          </a:xfrm>
          <a:prstGeom prst="rect">
            <a:avLst/>
          </a:prstGeom>
        </p:spPr>
      </p:pic>
      <p:pic>
        <p:nvPicPr>
          <p:cNvPr id="16" name="0968142780 Bùi Liễu">
            <a:extLst>
              <a:ext uri="{FF2B5EF4-FFF2-40B4-BE49-F238E27FC236}">
                <a16:creationId xmlns:a16="http://schemas.microsoft.com/office/drawing/2014/main" id="{338F9301-4A1C-4723-88DA-E2E6316050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69" y="2094027"/>
            <a:ext cx="248231" cy="198996"/>
          </a:xfrm>
          <a:prstGeom prst="rect">
            <a:avLst/>
          </a:prstGeom>
        </p:spPr>
      </p:pic>
      <p:pic>
        <p:nvPicPr>
          <p:cNvPr id="17" name="0968142780 Bùi Liễu">
            <a:extLst>
              <a:ext uri="{FF2B5EF4-FFF2-40B4-BE49-F238E27FC236}">
                <a16:creationId xmlns:a16="http://schemas.microsoft.com/office/drawing/2014/main" id="{59901A60-1954-4809-B730-0B9FA76AE2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80" y="2167313"/>
            <a:ext cx="248231" cy="1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 I can see eight books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 how many books can you se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8E6B16E3-9268-463B-B424-F302FC5E9C3B}"/>
              </a:ext>
            </a:extLst>
          </p:cNvPr>
          <p:cNvSpPr/>
          <p:nvPr/>
        </p:nvSpPr>
        <p:spPr>
          <a:xfrm rot="205376">
            <a:off x="4610257" y="1195209"/>
            <a:ext cx="4163415" cy="1405904"/>
          </a:xfrm>
          <a:prstGeom prst="cloud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D187D68-1572-44D2-9B26-0C5846C51739}"/>
              </a:ext>
            </a:extLst>
          </p:cNvPr>
          <p:cNvSpPr/>
          <p:nvPr/>
        </p:nvSpPr>
        <p:spPr>
          <a:xfrm>
            <a:off x="457200" y="1265789"/>
            <a:ext cx="4114800" cy="1662271"/>
          </a:xfrm>
          <a:prstGeom prst="cloud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3E2061CA-C0DD-452E-874F-C22E294805F4}"/>
              </a:ext>
            </a:extLst>
          </p:cNvPr>
          <p:cNvSpPr txBox="1"/>
          <p:nvPr/>
        </p:nvSpPr>
        <p:spPr>
          <a:xfrm>
            <a:off x="535337" y="1721555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err="1">
                <a:latin typeface="Comic Sans MS" panose="030F0702030302020204" pitchFamily="66" charset="0"/>
              </a:rPr>
              <a:t>How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many</a:t>
            </a:r>
            <a:r>
              <a:rPr lang="vi-VN" sz="2800" dirty="0">
                <a:latin typeface="Comic Sans MS" panose="030F0702030302020204" pitchFamily="66" charset="0"/>
              </a:rPr>
              <a:t> _____ can </a:t>
            </a:r>
            <a:r>
              <a:rPr lang="vi-VN" sz="2800" dirty="0" err="1">
                <a:latin typeface="Comic Sans MS" panose="030F0702030302020204" pitchFamily="66" charset="0"/>
              </a:rPr>
              <a:t>you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AD93CC23-25CF-41EF-86B7-A0B3C6F0813A}"/>
              </a:ext>
            </a:extLst>
          </p:cNvPr>
          <p:cNvSpPr txBox="1"/>
          <p:nvPr/>
        </p:nvSpPr>
        <p:spPr>
          <a:xfrm>
            <a:off x="2467461" y="1721555"/>
            <a:ext cx="136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Comic Sans MS" panose="030F0702030302020204" pitchFamily="66" charset="0"/>
              </a:rPr>
              <a:t>pencils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ùi Liễu  0968142780">
            <a:extLst>
              <a:ext uri="{FF2B5EF4-FFF2-40B4-BE49-F238E27FC236}">
                <a16:creationId xmlns:a16="http://schemas.microsoft.com/office/drawing/2014/main" id="{81294EC8-FF63-4EF1-9D5E-201B25451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114866" y="582691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ùi Liễu">
            <a:extLst>
              <a:ext uri="{FF2B5EF4-FFF2-40B4-BE49-F238E27FC236}">
                <a16:creationId xmlns:a16="http://schemas.microsoft.com/office/drawing/2014/main" id="{9362BB4F-7E8F-455A-BA62-63049DCE474D}"/>
              </a:ext>
            </a:extLst>
          </p:cNvPr>
          <p:cNvSpPr txBox="1"/>
          <p:nvPr/>
        </p:nvSpPr>
        <p:spPr>
          <a:xfrm>
            <a:off x="545944" y="234493"/>
            <a:ext cx="2385908" cy="4847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 Let’s talk.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A6FF7A8-AAAA-4873-9059-B40EF063238D}"/>
              </a:ext>
            </a:extLst>
          </p:cNvPr>
          <p:cNvSpPr txBox="1"/>
          <p:nvPr/>
        </p:nvSpPr>
        <p:spPr>
          <a:xfrm>
            <a:off x="4769377" y="1552921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omic Sans MS" panose="030F0702030302020204" pitchFamily="66" charset="0"/>
              </a:rPr>
              <a:t>I can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 ____</a:t>
            </a:r>
            <a:r>
              <a:rPr lang="en-US" sz="2800" dirty="0">
                <a:latin typeface="Comic Sans MS" panose="030F0702030302020204" pitchFamily="66" charset="0"/>
              </a:rPr>
              <a:t>_____</a:t>
            </a:r>
            <a:r>
              <a:rPr lang="vi-VN" sz="2800" dirty="0"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E2D5AC64-8A92-46FA-8551-4D7BB9C036C4}"/>
              </a:ext>
            </a:extLst>
          </p:cNvPr>
          <p:cNvSpPr txBox="1"/>
          <p:nvPr/>
        </p:nvSpPr>
        <p:spPr>
          <a:xfrm>
            <a:off x="6533566" y="1552921"/>
            <a:ext cx="218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vi-VN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pencils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79F9EE8C-9583-4632-B94E-9A1009455772}"/>
              </a:ext>
            </a:extLst>
          </p:cNvPr>
          <p:cNvSpPr/>
          <p:nvPr/>
        </p:nvSpPr>
        <p:spPr>
          <a:xfrm>
            <a:off x="4547304" y="4222404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82638915-57FD-4354-B90F-C8DE0ED987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5"/>
          <a:stretch/>
        </p:blipFill>
        <p:spPr>
          <a:xfrm>
            <a:off x="3695998" y="2656916"/>
            <a:ext cx="2202850" cy="1792605"/>
          </a:xfrm>
          <a:prstGeom prst="rect">
            <a:avLst/>
          </a:prstGeom>
        </p:spPr>
      </p:pic>
      <p:pic>
        <p:nvPicPr>
          <p:cNvPr id="16" name="0968142780 Bùi Liễu">
            <a:extLst>
              <a:ext uri="{FF2B5EF4-FFF2-40B4-BE49-F238E27FC236}">
                <a16:creationId xmlns:a16="http://schemas.microsoft.com/office/drawing/2014/main" id="{119BB5F7-3215-4C36-A4BC-AE9B3260A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95" y="2145277"/>
            <a:ext cx="248231" cy="198996"/>
          </a:xfrm>
          <a:prstGeom prst="rect">
            <a:avLst/>
          </a:prstGeom>
        </p:spPr>
      </p:pic>
      <p:pic>
        <p:nvPicPr>
          <p:cNvPr id="17" name="0968142780 Bùi Liễu">
            <a:extLst>
              <a:ext uri="{FF2B5EF4-FFF2-40B4-BE49-F238E27FC236}">
                <a16:creationId xmlns:a16="http://schemas.microsoft.com/office/drawing/2014/main" id="{8C5A95BD-29A2-4752-BCFB-060F18559F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17" y="2309605"/>
            <a:ext cx="248231" cy="1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 I can see nine pencils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 how many pencils can you se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D187D68-1572-44D2-9B26-0C5846C51739}"/>
              </a:ext>
            </a:extLst>
          </p:cNvPr>
          <p:cNvSpPr/>
          <p:nvPr/>
        </p:nvSpPr>
        <p:spPr>
          <a:xfrm>
            <a:off x="457200" y="1182608"/>
            <a:ext cx="4114800" cy="1662271"/>
          </a:xfrm>
          <a:prstGeom prst="cloud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3E2061CA-C0DD-452E-874F-C22E294805F4}"/>
              </a:ext>
            </a:extLst>
          </p:cNvPr>
          <p:cNvSpPr txBox="1"/>
          <p:nvPr/>
        </p:nvSpPr>
        <p:spPr>
          <a:xfrm>
            <a:off x="535337" y="1638374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err="1">
                <a:latin typeface="Comic Sans MS" panose="030F0702030302020204" pitchFamily="66" charset="0"/>
              </a:rPr>
              <a:t>How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many</a:t>
            </a:r>
            <a:r>
              <a:rPr lang="vi-VN" sz="2800" dirty="0">
                <a:latin typeface="Comic Sans MS" panose="030F0702030302020204" pitchFamily="66" charset="0"/>
              </a:rPr>
              <a:t> _____ can </a:t>
            </a:r>
            <a:r>
              <a:rPr lang="vi-VN" sz="2800" dirty="0" err="1">
                <a:latin typeface="Comic Sans MS" panose="030F0702030302020204" pitchFamily="66" charset="0"/>
              </a:rPr>
              <a:t>you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AD93CC23-25CF-41EF-86B7-A0B3C6F0813A}"/>
              </a:ext>
            </a:extLst>
          </p:cNvPr>
          <p:cNvSpPr txBox="1"/>
          <p:nvPr/>
        </p:nvSpPr>
        <p:spPr>
          <a:xfrm>
            <a:off x="2467461" y="1638374"/>
            <a:ext cx="136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Comic Sans MS" panose="030F0702030302020204" pitchFamily="66" charset="0"/>
              </a:rPr>
              <a:t>lemons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ùi Liễu  0968142780">
            <a:extLst>
              <a:ext uri="{FF2B5EF4-FFF2-40B4-BE49-F238E27FC236}">
                <a16:creationId xmlns:a16="http://schemas.microsoft.com/office/drawing/2014/main" id="{81294EC8-FF63-4EF1-9D5E-201B25451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114866" y="582691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ùi Liễu">
            <a:extLst>
              <a:ext uri="{FF2B5EF4-FFF2-40B4-BE49-F238E27FC236}">
                <a16:creationId xmlns:a16="http://schemas.microsoft.com/office/drawing/2014/main" id="{9362BB4F-7E8F-455A-BA62-63049DCE474D}"/>
              </a:ext>
            </a:extLst>
          </p:cNvPr>
          <p:cNvSpPr txBox="1"/>
          <p:nvPr/>
        </p:nvSpPr>
        <p:spPr>
          <a:xfrm>
            <a:off x="545944" y="234493"/>
            <a:ext cx="2385908" cy="4847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 Let’s talk.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38F28254-31B6-49F7-ADD5-1A73F4851AEC}"/>
              </a:ext>
            </a:extLst>
          </p:cNvPr>
          <p:cNvSpPr/>
          <p:nvPr/>
        </p:nvSpPr>
        <p:spPr>
          <a:xfrm rot="205376">
            <a:off x="4711006" y="1279745"/>
            <a:ext cx="3987598" cy="1427924"/>
          </a:xfrm>
          <a:prstGeom prst="cloud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A6FF7A8-AAAA-4873-9059-B40EF063238D}"/>
              </a:ext>
            </a:extLst>
          </p:cNvPr>
          <p:cNvSpPr txBox="1"/>
          <p:nvPr/>
        </p:nvSpPr>
        <p:spPr>
          <a:xfrm>
            <a:off x="4693976" y="1668715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omic Sans MS" panose="030F0702030302020204" pitchFamily="66" charset="0"/>
              </a:rPr>
              <a:t>I can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 ___</a:t>
            </a:r>
            <a:r>
              <a:rPr lang="en-US" sz="2800" dirty="0">
                <a:latin typeface="Comic Sans MS" panose="030F0702030302020204" pitchFamily="66" charset="0"/>
              </a:rPr>
              <a:t>______</a:t>
            </a:r>
            <a:r>
              <a:rPr lang="vi-VN" sz="2800" dirty="0"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E2D5AC64-8A92-46FA-8551-4D7BB9C036C4}"/>
              </a:ext>
            </a:extLst>
          </p:cNvPr>
          <p:cNvSpPr txBox="1"/>
          <p:nvPr/>
        </p:nvSpPr>
        <p:spPr>
          <a:xfrm>
            <a:off x="6509792" y="1668715"/>
            <a:ext cx="2249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vi-V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lemons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79F9EE8C-9583-4632-B94E-9A1009455772}"/>
              </a:ext>
            </a:extLst>
          </p:cNvPr>
          <p:cNvSpPr/>
          <p:nvPr/>
        </p:nvSpPr>
        <p:spPr>
          <a:xfrm>
            <a:off x="4571896" y="4276937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Bùi Liễu">
            <a:extLst>
              <a:ext uri="{FF2B5EF4-FFF2-40B4-BE49-F238E27FC236}">
                <a16:creationId xmlns:a16="http://schemas.microsoft.com/office/drawing/2014/main" id="{5F9B7FE2-766E-47B3-BB97-18A8999F2B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9"/>
          <a:stretch/>
        </p:blipFill>
        <p:spPr>
          <a:xfrm>
            <a:off x="3562297" y="2672659"/>
            <a:ext cx="2471098" cy="1792605"/>
          </a:xfrm>
          <a:prstGeom prst="rect">
            <a:avLst/>
          </a:prstGeom>
        </p:spPr>
      </p:pic>
      <p:pic>
        <p:nvPicPr>
          <p:cNvPr id="16" name="0968142780 Bùi Liễu">
            <a:extLst>
              <a:ext uri="{FF2B5EF4-FFF2-40B4-BE49-F238E27FC236}">
                <a16:creationId xmlns:a16="http://schemas.microsoft.com/office/drawing/2014/main" id="{37A8EE8D-1129-4909-B0BC-E30D64C38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80" y="2247826"/>
            <a:ext cx="248231" cy="198996"/>
          </a:xfrm>
          <a:prstGeom prst="rect">
            <a:avLst/>
          </a:prstGeom>
        </p:spPr>
      </p:pic>
      <p:pic>
        <p:nvPicPr>
          <p:cNvPr id="17" name="0968142780 Bùi Liễu">
            <a:extLst>
              <a:ext uri="{FF2B5EF4-FFF2-40B4-BE49-F238E27FC236}">
                <a16:creationId xmlns:a16="http://schemas.microsoft.com/office/drawing/2014/main" id="{2717F3C7-0FA1-4F82-9288-7DFAB51188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17" y="2241772"/>
            <a:ext cx="248231" cy="1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 I can see ten lemons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 how many lemons can you se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ùi Liễu"/>
          <p:cNvSpPr/>
          <p:nvPr/>
        </p:nvSpPr>
        <p:spPr>
          <a:xfrm>
            <a:off x="1314324" y="980922"/>
            <a:ext cx="6294236" cy="1421001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id="{87D47D6A-61AB-433E-8DA4-EE45A3C05E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26655" y="1170868"/>
            <a:ext cx="5964124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>
                <a:ln w="0"/>
                <a:latin typeface="Comic Sans MS" pitchFamily="66" charset="0"/>
                <a:cs typeface="+mn-ea"/>
                <a:sym typeface="+mn-lt"/>
              </a:rPr>
              <a:t>How many ____ can you see?</a:t>
            </a:r>
          </a:p>
          <a:p>
            <a:pPr algn="ctr"/>
            <a:r>
              <a:rPr lang="en-US" altLang="zh-CN" sz="3000" b="1" dirty="0">
                <a:ln w="0"/>
                <a:latin typeface="Comic Sans MS" pitchFamily="66" charset="0"/>
                <a:cs typeface="+mn-ea"/>
                <a:sym typeface="+mn-lt"/>
              </a:rPr>
              <a:t>I can see ____.</a:t>
            </a:r>
            <a:endParaRPr lang="zh-CN" altLang="en-US" sz="3000" b="1" dirty="0">
              <a:ln w="0"/>
              <a:latin typeface="Comic Sans MS" pitchFamily="66" charset="0"/>
              <a:cs typeface="+mn-ea"/>
              <a:sym typeface="+mn-lt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45" y="2595509"/>
            <a:ext cx="1523027" cy="1421001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9" y="2833571"/>
            <a:ext cx="976794" cy="1238117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12" y="3252609"/>
            <a:ext cx="1642931" cy="1330322"/>
          </a:xfrm>
          <a:prstGeom prst="rect">
            <a:avLst/>
          </a:prstGeom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19" y="2857027"/>
            <a:ext cx="1370669" cy="1601539"/>
          </a:xfrm>
          <a:prstGeom prst="rect">
            <a:avLst/>
          </a:prstGeom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64" y="2900873"/>
            <a:ext cx="1540921" cy="1522242"/>
          </a:xfrm>
          <a:prstGeom prst="rect">
            <a:avLst/>
          </a:prstGeom>
        </p:spPr>
      </p:pic>
      <p:cxnSp>
        <p:nvCxnSpPr>
          <p:cNvPr id="15" name="Bùi lIỄU"/>
          <p:cNvCxnSpPr>
            <a:cxnSpLocks/>
            <a:stCxn id="25" idx="1"/>
          </p:cNvCxnSpPr>
          <p:nvPr/>
        </p:nvCxnSpPr>
        <p:spPr>
          <a:xfrm flipH="1">
            <a:off x="1550060" y="2400410"/>
            <a:ext cx="2911382" cy="3627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Bùi Liễu"/>
          <p:cNvCxnSpPr>
            <a:cxnSpLocks/>
            <a:stCxn id="25" idx="1"/>
          </p:cNvCxnSpPr>
          <p:nvPr/>
        </p:nvCxnSpPr>
        <p:spPr>
          <a:xfrm flipH="1">
            <a:off x="4408160" y="2400410"/>
            <a:ext cx="53282" cy="6261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Bùi Liễu"/>
          <p:cNvCxnSpPr>
            <a:cxnSpLocks/>
            <a:stCxn id="25" idx="1"/>
          </p:cNvCxnSpPr>
          <p:nvPr/>
        </p:nvCxnSpPr>
        <p:spPr>
          <a:xfrm>
            <a:off x="4461442" y="2400410"/>
            <a:ext cx="1013088" cy="6261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Bùi Liễu"/>
          <p:cNvCxnSpPr>
            <a:cxnSpLocks/>
            <a:stCxn id="25" idx="1"/>
          </p:cNvCxnSpPr>
          <p:nvPr/>
        </p:nvCxnSpPr>
        <p:spPr>
          <a:xfrm>
            <a:off x="4461442" y="2400410"/>
            <a:ext cx="3024912" cy="34080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"/>
          <p:cNvCxnSpPr>
            <a:cxnSpLocks/>
            <a:stCxn id="25" idx="1"/>
          </p:cNvCxnSpPr>
          <p:nvPr/>
        </p:nvCxnSpPr>
        <p:spPr>
          <a:xfrm flipH="1">
            <a:off x="3283910" y="2400410"/>
            <a:ext cx="1177532" cy="6261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C1C0F0EF-E6F9-45E3-9A4F-44806B3C6951}"/>
              </a:ext>
            </a:extLst>
          </p:cNvPr>
          <p:cNvSpPr txBox="1"/>
          <p:nvPr/>
        </p:nvSpPr>
        <p:spPr>
          <a:xfrm>
            <a:off x="1363481" y="192985"/>
            <a:ext cx="6417038" cy="6232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Sentence pattern</a:t>
            </a:r>
          </a:p>
        </p:txBody>
      </p:sp>
      <p:sp>
        <p:nvSpPr>
          <p:cNvPr id="22" name="car">
            <a:extLst>
              <a:ext uri="{FF2B5EF4-FFF2-40B4-BE49-F238E27FC236}">
                <a16:creationId xmlns:a16="http://schemas.microsoft.com/office/drawing/2014/main" id="{A99D7DD5-8EAE-47CD-968E-B183B7496814}"/>
              </a:ext>
            </a:extLst>
          </p:cNvPr>
          <p:cNvSpPr txBox="1"/>
          <p:nvPr/>
        </p:nvSpPr>
        <p:spPr>
          <a:xfrm>
            <a:off x="171308" y="4028933"/>
            <a:ext cx="1848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itchFamily="66" charset="0"/>
              </a:rPr>
              <a:t>window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3" name="car">
            <a:extLst>
              <a:ext uri="{FF2B5EF4-FFF2-40B4-BE49-F238E27FC236}">
                <a16:creationId xmlns:a16="http://schemas.microsoft.com/office/drawing/2014/main" id="{AA981792-92F2-4EA2-900C-BAA5CE092B01}"/>
              </a:ext>
            </a:extLst>
          </p:cNvPr>
          <p:cNvSpPr txBox="1"/>
          <p:nvPr/>
        </p:nvSpPr>
        <p:spPr>
          <a:xfrm>
            <a:off x="2054634" y="4330469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pen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4" name="car">
            <a:extLst>
              <a:ext uri="{FF2B5EF4-FFF2-40B4-BE49-F238E27FC236}">
                <a16:creationId xmlns:a16="http://schemas.microsoft.com/office/drawing/2014/main" id="{F72678B9-B90D-4CD5-884F-F40E4BF15042}"/>
              </a:ext>
            </a:extLst>
          </p:cNvPr>
          <p:cNvSpPr txBox="1"/>
          <p:nvPr/>
        </p:nvSpPr>
        <p:spPr>
          <a:xfrm>
            <a:off x="3763638" y="4389735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book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6" name="car">
            <a:extLst>
              <a:ext uri="{FF2B5EF4-FFF2-40B4-BE49-F238E27FC236}">
                <a16:creationId xmlns:a16="http://schemas.microsoft.com/office/drawing/2014/main" id="{1BDE1FB7-8F01-4FDB-86A0-D8730EF2BF4B}"/>
              </a:ext>
            </a:extLst>
          </p:cNvPr>
          <p:cNvSpPr txBox="1"/>
          <p:nvPr/>
        </p:nvSpPr>
        <p:spPr>
          <a:xfrm>
            <a:off x="5555653" y="4373725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pencil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8" name="car">
            <a:extLst>
              <a:ext uri="{FF2B5EF4-FFF2-40B4-BE49-F238E27FC236}">
                <a16:creationId xmlns:a16="http://schemas.microsoft.com/office/drawing/2014/main" id="{BED7AB3C-0B78-4AD9-A816-7945DE28555C}"/>
              </a:ext>
            </a:extLst>
          </p:cNvPr>
          <p:cNvSpPr txBox="1"/>
          <p:nvPr/>
        </p:nvSpPr>
        <p:spPr>
          <a:xfrm>
            <a:off x="7170759" y="4033013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lemon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7" name="Bùi Liễu 0968142780"/>
          <p:cNvSpPr txBox="1"/>
          <p:nvPr/>
        </p:nvSpPr>
        <p:spPr>
          <a:xfrm>
            <a:off x="865791" y="4884374"/>
            <a:ext cx="373884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Click on the words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264972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6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6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6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6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6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6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6" grpId="0"/>
      <p:bldP spid="26" grpId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3D4B124C-3539-47A3-94B1-7B8F4EF8F3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38" y="1263301"/>
            <a:ext cx="3832355" cy="2966138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17" name="Bùi Liễu 0968142780"/>
          <p:cNvSpPr txBox="1"/>
          <p:nvPr/>
        </p:nvSpPr>
        <p:spPr>
          <a:xfrm>
            <a:off x="822087" y="1408631"/>
            <a:ext cx="352251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One, two, three, four.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822086" y="1876958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endy at her bedroom door. 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822086" y="2312089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Five, six, seven, eight.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822086" y="3052652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She can see a hat on her bed.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822086" y="3468150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Seven, eight, nine, ten.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822087" y="3901990"/>
            <a:ext cx="4812856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She can see a cat at the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indow.</a:t>
            </a: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7503.2893"/>
                    <p14:bmk name="Bookmark 2" time="10618.9195"/>
                    <p14:bmk name="Bookmark 3" time="13428.9195"/>
                    <p14:bmk name="Bookmark 4" time="16188.9195"/>
                    <p14:bmk name="Bookmark 5" time="19048.9195"/>
                    <p14:bmk name="Bookmark 6" time="21908.9195"/>
                  </p14:bmkLst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36743"/>
            <a:ext cx="375540" cy="301052"/>
          </a:xfrm>
          <a:prstGeom prst="rect">
            <a:avLst/>
          </a:prstGeom>
        </p:spPr>
      </p:pic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86ED053C-892C-4571-8120-587CDA057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1" y="1420061"/>
            <a:ext cx="527191" cy="347874"/>
          </a:xfrm>
          <a:prstGeom prst="rect">
            <a:avLst/>
          </a:prstGeom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C5AD2B7B-C47C-43BF-AC59-781E2F1CEE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947" y="1867350"/>
            <a:ext cx="562911" cy="344710"/>
          </a:xfrm>
          <a:prstGeom prst="rect">
            <a:avLst/>
          </a:prstGeom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E321E3A9-43B7-4BC7-A9FE-0734BE874B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90" y="2311522"/>
            <a:ext cx="544258" cy="350478"/>
          </a:xfrm>
          <a:prstGeom prst="rect">
            <a:avLst/>
          </a:prstGeom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31C66EF2-332A-47B8-AEDF-50889A2F7F2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77" y="3033482"/>
            <a:ext cx="538230" cy="373637"/>
          </a:xfrm>
          <a:prstGeom prst="rect">
            <a:avLst/>
          </a:prstGeom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C60B0CEE-0C7D-45D3-B3A1-BB781D6D2D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77" y="3479099"/>
            <a:ext cx="538230" cy="344710"/>
          </a:xfrm>
          <a:prstGeom prst="rect">
            <a:avLst/>
          </a:prstGeom>
        </p:spPr>
      </p:pic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EB541F26-E746-416A-A0D1-A45631B2865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93" y="3934706"/>
            <a:ext cx="555258" cy="336045"/>
          </a:xfrm>
          <a:prstGeom prst="rect">
            <a:avLst/>
          </a:prstGeom>
        </p:spPr>
      </p:pic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638BB4E8-CB20-4A2C-AE6F-296B94F17623}"/>
              </a:ext>
            </a:extLst>
          </p:cNvPr>
          <p:cNvSpPr txBox="1"/>
          <p:nvPr/>
        </p:nvSpPr>
        <p:spPr>
          <a:xfrm>
            <a:off x="787075" y="200402"/>
            <a:ext cx="287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omic Sans MS" panose="030F0702030302020204" pitchFamily="66" charset="0"/>
              </a:rPr>
              <a:t>8. </a:t>
            </a:r>
            <a:r>
              <a:rPr lang="en-US" sz="2800" b="1" dirty="0"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22" name="Bùi Liễu  0968142780">
            <a:extLst>
              <a:ext uri="{FF2B5EF4-FFF2-40B4-BE49-F238E27FC236}">
                <a16:creationId xmlns:a16="http://schemas.microsoft.com/office/drawing/2014/main" id="{B3FA402B-F3DA-4FF4-AD2D-0153A652247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8899" t="41555" r="34128" b="465"/>
          <a:stretch/>
        </p:blipFill>
        <p:spPr>
          <a:xfrm>
            <a:off x="1219200" y="631999"/>
            <a:ext cx="741258" cy="5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93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93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93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93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93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93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ack 93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ack 93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rack 93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93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93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93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CBE2BCD6-5D2D-4131-9D65-A20E38B7C162}"/>
              </a:ext>
            </a:extLst>
          </p:cNvPr>
          <p:cNvSpPr txBox="1"/>
          <p:nvPr/>
        </p:nvSpPr>
        <p:spPr>
          <a:xfrm>
            <a:off x="762000" y="219730"/>
            <a:ext cx="3470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omic Sans MS" panose="030F0702030302020204" pitchFamily="66" charset="0"/>
              </a:rPr>
              <a:t>8. </a:t>
            </a:r>
            <a:r>
              <a:rPr lang="en-US" sz="2800" b="1" dirty="0"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7" name="Bùi Liễu  0968142780">
            <a:extLst>
              <a:ext uri="{FF2B5EF4-FFF2-40B4-BE49-F238E27FC236}">
                <a16:creationId xmlns:a16="http://schemas.microsoft.com/office/drawing/2014/main" id="{8F689C3C-A828-4E1D-849F-E6545C360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99" t="41555" r="34128" b="465"/>
          <a:stretch/>
        </p:blipFill>
        <p:spPr>
          <a:xfrm>
            <a:off x="3247441" y="305403"/>
            <a:ext cx="562559" cy="437547"/>
          </a:xfrm>
          <a:prstGeom prst="rect">
            <a:avLst/>
          </a:prstGeom>
        </p:spPr>
      </p:pic>
      <p:pic>
        <p:nvPicPr>
          <p:cNvPr id="2" name="VIDEO HOẠT HÌNH LỚP 1 - Unit 16 - At home - S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95" y="742950"/>
            <a:ext cx="7104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3D4B124C-3539-47A3-94B1-7B8F4EF8F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08000"/>
            <a:ext cx="3520136" cy="2724489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17" name="Bùi Liễu 0968142780"/>
          <p:cNvSpPr txBox="1"/>
          <p:nvPr/>
        </p:nvSpPr>
        <p:spPr>
          <a:xfrm>
            <a:off x="650854" y="1408000"/>
            <a:ext cx="4042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One, two, three, four.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650854" y="1876327"/>
            <a:ext cx="5246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endy at her bedroom door. 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650854" y="2311458"/>
            <a:ext cx="5246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Five, six, seven, eight.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650854" y="3052021"/>
            <a:ext cx="5246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She can see a hat on her bed.</a:t>
            </a:r>
          </a:p>
        </p:txBody>
      </p:sp>
      <p:sp>
        <p:nvSpPr>
          <p:cNvPr id="25" name="Bùi Liễu 0968142780"/>
          <p:cNvSpPr/>
          <p:nvPr/>
        </p:nvSpPr>
        <p:spPr>
          <a:xfrm>
            <a:off x="650854" y="3467519"/>
            <a:ext cx="5246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Seven, eight, nine, ten.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650854" y="3901359"/>
            <a:ext cx="5993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She can see a cat at the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indow.</a:t>
            </a:r>
          </a:p>
        </p:txBody>
      </p:sp>
      <p:pic>
        <p:nvPicPr>
          <p:cNvPr id="2" name="Track 93 karaoke Bùi Liễu">
            <a:hlinkClick r:id="" action="ppaction://media"/>
            <a:extLst>
              <a:ext uri="{FF2B5EF4-FFF2-40B4-BE49-F238E27FC236}">
                <a16:creationId xmlns:a16="http://schemas.microsoft.com/office/drawing/2014/main" id="{EC1B653C-326F-4855-ACDB-5FF3CBFEC3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0"/>
                  <p14:bmkLst>
                    <p14:bmk name="Bookmark 1" time="7600"/>
                    <p14:bmk name="Bookmark 2" time="10590"/>
                    <p14:bmk name="Bookmark 3" time="13280"/>
                    <p14:bmk name="Bookmark 4" time="16080"/>
                    <p14:bmk name="Bookmark 5" time="19020"/>
                    <p14:bmk name="Bookmark 6" time="21760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207966"/>
            <a:ext cx="838200" cy="838200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0F342307-73F6-4B40-A427-8D15B523493E}"/>
              </a:ext>
            </a:extLst>
          </p:cNvPr>
          <p:cNvSpPr txBox="1"/>
          <p:nvPr/>
        </p:nvSpPr>
        <p:spPr>
          <a:xfrm>
            <a:off x="914401" y="209844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omic Sans MS" panose="030F0702030302020204" pitchFamily="66" charset="0"/>
              </a:rPr>
              <a:t>8. </a:t>
            </a:r>
            <a:r>
              <a:rPr lang="en-US" sz="2800" b="1" dirty="0"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14" name="Bùi Liễu  0968142780">
            <a:extLst>
              <a:ext uri="{FF2B5EF4-FFF2-40B4-BE49-F238E27FC236}">
                <a16:creationId xmlns:a16="http://schemas.microsoft.com/office/drawing/2014/main" id="{87C61016-FCCA-4398-822E-24C20697ED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99" t="41555" r="34128" b="465"/>
          <a:stretch/>
        </p:blipFill>
        <p:spPr>
          <a:xfrm>
            <a:off x="1295400" y="733064"/>
            <a:ext cx="588858" cy="4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ctagon 1"/>
          <p:cNvSpPr/>
          <p:nvPr/>
        </p:nvSpPr>
        <p:spPr>
          <a:xfrm>
            <a:off x="372521" y="1547873"/>
            <a:ext cx="1845748" cy="1692382"/>
          </a:xfrm>
          <a:prstGeom prst="octagon">
            <a:avLst/>
          </a:prstGeom>
          <a:noFill/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" name="Octagon 2"/>
          <p:cNvSpPr/>
          <p:nvPr/>
        </p:nvSpPr>
        <p:spPr>
          <a:xfrm>
            <a:off x="2571750" y="1556195"/>
            <a:ext cx="1845748" cy="1692382"/>
          </a:xfrm>
          <a:prstGeom prst="octagon">
            <a:avLst/>
          </a:prstGeom>
          <a:noFill/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" name="Octagon 3"/>
          <p:cNvSpPr/>
          <p:nvPr/>
        </p:nvSpPr>
        <p:spPr>
          <a:xfrm>
            <a:off x="4770980" y="1524796"/>
            <a:ext cx="1845748" cy="1692382"/>
          </a:xfrm>
          <a:prstGeom prst="octagon">
            <a:avLst/>
          </a:prstGeom>
          <a:noFill/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3" name="Octagon 12"/>
          <p:cNvSpPr/>
          <p:nvPr/>
        </p:nvSpPr>
        <p:spPr>
          <a:xfrm>
            <a:off x="6941522" y="1525544"/>
            <a:ext cx="1845748" cy="1692382"/>
          </a:xfrm>
          <a:prstGeom prst="octagon">
            <a:avLst/>
          </a:prstGeom>
          <a:noFill/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8" name="TextBox 27"/>
          <p:cNvSpPr txBox="1"/>
          <p:nvPr/>
        </p:nvSpPr>
        <p:spPr>
          <a:xfrm>
            <a:off x="3636817" y="285750"/>
            <a:ext cx="1875494" cy="75765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</a:t>
            </a:r>
          </a:p>
        </p:txBody>
      </p:sp>
      <p:sp>
        <p:nvSpPr>
          <p:cNvPr id="25" name="Bùi Liễu 0968142780"/>
          <p:cNvSpPr txBox="1"/>
          <p:nvPr/>
        </p:nvSpPr>
        <p:spPr>
          <a:xfrm>
            <a:off x="6648162" y="3452650"/>
            <a:ext cx="2299376" cy="5770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</a:t>
            </a:r>
            <a:r>
              <a:rPr lang="en-US" sz="33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endy</a:t>
            </a:r>
          </a:p>
        </p:txBody>
      </p:sp>
      <p:sp>
        <p:nvSpPr>
          <p:cNvPr id="26" name="Bùi Liễu 0968142780"/>
          <p:cNvSpPr txBox="1"/>
          <p:nvPr/>
        </p:nvSpPr>
        <p:spPr>
          <a:xfrm>
            <a:off x="4746531" y="3415974"/>
            <a:ext cx="2005761" cy="5770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</a:t>
            </a:r>
            <a:r>
              <a:rPr lang="en-US" sz="33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indow</a:t>
            </a:r>
          </a:p>
        </p:txBody>
      </p:sp>
      <p:sp>
        <p:nvSpPr>
          <p:cNvPr id="27" name="Bùi Liễu 0968142780"/>
          <p:cNvSpPr txBox="1"/>
          <p:nvPr/>
        </p:nvSpPr>
        <p:spPr>
          <a:xfrm>
            <a:off x="2653466" y="3473634"/>
            <a:ext cx="1711004" cy="5770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</a:t>
            </a:r>
            <a:r>
              <a:rPr lang="en-US" sz="33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ater</a:t>
            </a:r>
          </a:p>
        </p:txBody>
      </p:sp>
      <p:sp>
        <p:nvSpPr>
          <p:cNvPr id="30" name="Bùi Liễu 0968142780"/>
          <p:cNvSpPr txBox="1"/>
          <p:nvPr/>
        </p:nvSpPr>
        <p:spPr>
          <a:xfrm>
            <a:off x="1" y="3442820"/>
            <a:ext cx="2299376" cy="5770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</a:t>
            </a:r>
            <a:r>
              <a:rPr lang="en-US" sz="33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ashing</a:t>
            </a:r>
          </a:p>
        </p:txBody>
      </p:sp>
      <p:pic>
        <p:nvPicPr>
          <p:cNvPr id="32" name="Bùi Liễu 0968142780"/>
          <p:cNvPicPr preferRelativeResize="0"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1679856"/>
            <a:ext cx="1349555" cy="1349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Bùi Liễu 0968142780"/>
          <p:cNvPicPr preferRelativeResize="0"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89" y="1758761"/>
            <a:ext cx="1225559" cy="122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7B8AB-DB98-4B7B-BCB0-46AE7AC11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28855"/>
            <a:ext cx="1300556" cy="1300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A2EA6-2388-4FDB-A9FC-E27417E50E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-1209" r="50840" b="1209"/>
          <a:stretch/>
        </p:blipFill>
        <p:spPr>
          <a:xfrm>
            <a:off x="7186687" y="1707785"/>
            <a:ext cx="1326233" cy="1327921"/>
          </a:xfrm>
          <a:prstGeom prst="rect">
            <a:avLst/>
          </a:prstGeom>
        </p:spPr>
      </p:pic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98" y="4324350"/>
            <a:ext cx="462361" cy="46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75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nd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nd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  <p:bldP spid="30" grpId="0"/>
      <p:bldP spid="3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ùi Liễu"/>
          <p:cNvSpPr/>
          <p:nvPr/>
        </p:nvSpPr>
        <p:spPr>
          <a:xfrm>
            <a:off x="1314324" y="980922"/>
            <a:ext cx="6294236" cy="1421001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id="{87D47D6A-61AB-433E-8DA4-EE45A3C05E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26655" y="1170868"/>
            <a:ext cx="5964124" cy="112371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>
                <a:ln w="0"/>
                <a:latin typeface="Comic Sans MS" pitchFamily="66" charset="0"/>
                <a:cs typeface="+mn-ea"/>
                <a:sym typeface="+mn-lt"/>
              </a:rPr>
              <a:t>How many ____ can you see?</a:t>
            </a:r>
          </a:p>
          <a:p>
            <a:pPr algn="ctr"/>
            <a:r>
              <a:rPr lang="en-US" altLang="zh-CN" sz="3000" b="1" dirty="0">
                <a:ln w="0"/>
                <a:latin typeface="Comic Sans MS" pitchFamily="66" charset="0"/>
                <a:cs typeface="+mn-ea"/>
                <a:sym typeface="+mn-lt"/>
              </a:rPr>
              <a:t>I can see ____.</a:t>
            </a:r>
            <a:endParaRPr lang="zh-CN" altLang="en-US" sz="3000" b="1" dirty="0">
              <a:ln w="0"/>
              <a:latin typeface="Comic Sans MS" pitchFamily="66" charset="0"/>
              <a:cs typeface="+mn-ea"/>
              <a:sym typeface="+mn-lt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45" y="2595509"/>
            <a:ext cx="1523027" cy="1421001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9" y="2833571"/>
            <a:ext cx="976794" cy="1238117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12" y="3252609"/>
            <a:ext cx="1642931" cy="1330322"/>
          </a:xfrm>
          <a:prstGeom prst="rect">
            <a:avLst/>
          </a:prstGeom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19" y="2857027"/>
            <a:ext cx="1370669" cy="1601539"/>
          </a:xfrm>
          <a:prstGeom prst="rect">
            <a:avLst/>
          </a:prstGeom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64" y="2900873"/>
            <a:ext cx="1540921" cy="1522242"/>
          </a:xfrm>
          <a:prstGeom prst="rect">
            <a:avLst/>
          </a:prstGeom>
        </p:spPr>
      </p:pic>
      <p:cxnSp>
        <p:nvCxnSpPr>
          <p:cNvPr id="15" name="Bùi lIỄU"/>
          <p:cNvCxnSpPr>
            <a:cxnSpLocks/>
            <a:stCxn id="25" idx="1"/>
          </p:cNvCxnSpPr>
          <p:nvPr/>
        </p:nvCxnSpPr>
        <p:spPr>
          <a:xfrm flipH="1">
            <a:off x="1550060" y="2400410"/>
            <a:ext cx="2911382" cy="3627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Bùi Liễu"/>
          <p:cNvCxnSpPr>
            <a:cxnSpLocks/>
            <a:stCxn id="25" idx="1"/>
          </p:cNvCxnSpPr>
          <p:nvPr/>
        </p:nvCxnSpPr>
        <p:spPr>
          <a:xfrm flipH="1">
            <a:off x="4408160" y="2400410"/>
            <a:ext cx="53282" cy="6261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Bùi Liễu"/>
          <p:cNvCxnSpPr>
            <a:cxnSpLocks/>
            <a:stCxn id="25" idx="1"/>
          </p:cNvCxnSpPr>
          <p:nvPr/>
        </p:nvCxnSpPr>
        <p:spPr>
          <a:xfrm>
            <a:off x="4461442" y="2400410"/>
            <a:ext cx="1013088" cy="6261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Bùi Liễu"/>
          <p:cNvCxnSpPr>
            <a:cxnSpLocks/>
            <a:stCxn id="25" idx="1"/>
          </p:cNvCxnSpPr>
          <p:nvPr/>
        </p:nvCxnSpPr>
        <p:spPr>
          <a:xfrm>
            <a:off x="4461442" y="2400410"/>
            <a:ext cx="3024912" cy="34080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"/>
          <p:cNvCxnSpPr>
            <a:cxnSpLocks/>
            <a:stCxn id="25" idx="1"/>
          </p:cNvCxnSpPr>
          <p:nvPr/>
        </p:nvCxnSpPr>
        <p:spPr>
          <a:xfrm flipH="1">
            <a:off x="3283910" y="2400410"/>
            <a:ext cx="1177532" cy="62610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C1C0F0EF-E6F9-45E3-9A4F-44806B3C6951}"/>
              </a:ext>
            </a:extLst>
          </p:cNvPr>
          <p:cNvSpPr txBox="1"/>
          <p:nvPr/>
        </p:nvSpPr>
        <p:spPr>
          <a:xfrm>
            <a:off x="1363481" y="192985"/>
            <a:ext cx="6417038" cy="6232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</a:t>
            </a:r>
          </a:p>
        </p:txBody>
      </p:sp>
      <p:sp>
        <p:nvSpPr>
          <p:cNvPr id="22" name="car">
            <a:extLst>
              <a:ext uri="{FF2B5EF4-FFF2-40B4-BE49-F238E27FC236}">
                <a16:creationId xmlns:a16="http://schemas.microsoft.com/office/drawing/2014/main" id="{A99D7DD5-8EAE-47CD-968E-B183B7496814}"/>
              </a:ext>
            </a:extLst>
          </p:cNvPr>
          <p:cNvSpPr txBox="1"/>
          <p:nvPr/>
        </p:nvSpPr>
        <p:spPr>
          <a:xfrm>
            <a:off x="171308" y="4028933"/>
            <a:ext cx="1848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omic Sans MS" pitchFamily="66" charset="0"/>
              </a:rPr>
              <a:t>window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3" name="car">
            <a:extLst>
              <a:ext uri="{FF2B5EF4-FFF2-40B4-BE49-F238E27FC236}">
                <a16:creationId xmlns:a16="http://schemas.microsoft.com/office/drawing/2014/main" id="{AA981792-92F2-4EA2-900C-BAA5CE092B01}"/>
              </a:ext>
            </a:extLst>
          </p:cNvPr>
          <p:cNvSpPr txBox="1"/>
          <p:nvPr/>
        </p:nvSpPr>
        <p:spPr>
          <a:xfrm>
            <a:off x="1945334" y="4389735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pen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4" name="car">
            <a:extLst>
              <a:ext uri="{FF2B5EF4-FFF2-40B4-BE49-F238E27FC236}">
                <a16:creationId xmlns:a16="http://schemas.microsoft.com/office/drawing/2014/main" id="{F72678B9-B90D-4CD5-884F-F40E4BF15042}"/>
              </a:ext>
            </a:extLst>
          </p:cNvPr>
          <p:cNvSpPr txBox="1"/>
          <p:nvPr/>
        </p:nvSpPr>
        <p:spPr>
          <a:xfrm>
            <a:off x="3763638" y="4389735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book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6" name="car">
            <a:extLst>
              <a:ext uri="{FF2B5EF4-FFF2-40B4-BE49-F238E27FC236}">
                <a16:creationId xmlns:a16="http://schemas.microsoft.com/office/drawing/2014/main" id="{1BDE1FB7-8F01-4FDB-86A0-D8730EF2BF4B}"/>
              </a:ext>
            </a:extLst>
          </p:cNvPr>
          <p:cNvSpPr txBox="1"/>
          <p:nvPr/>
        </p:nvSpPr>
        <p:spPr>
          <a:xfrm>
            <a:off x="5555653" y="4373725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pencil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8" name="car">
            <a:extLst>
              <a:ext uri="{FF2B5EF4-FFF2-40B4-BE49-F238E27FC236}">
                <a16:creationId xmlns:a16="http://schemas.microsoft.com/office/drawing/2014/main" id="{BED7AB3C-0B78-4AD9-A816-7945DE28555C}"/>
              </a:ext>
            </a:extLst>
          </p:cNvPr>
          <p:cNvSpPr txBox="1"/>
          <p:nvPr/>
        </p:nvSpPr>
        <p:spPr>
          <a:xfrm>
            <a:off x="7170759" y="4033013"/>
            <a:ext cx="1586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3000" b="1" dirty="0">
                <a:latin typeface="Comic Sans MS" pitchFamily="66" charset="0"/>
              </a:rPr>
              <a:t>lemon</a:t>
            </a: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27" name="Bùi Liễu 0968142780"/>
          <p:cNvSpPr txBox="1"/>
          <p:nvPr/>
        </p:nvSpPr>
        <p:spPr>
          <a:xfrm>
            <a:off x="865791" y="4884374"/>
            <a:ext cx="373884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Click on the words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38559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6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6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6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16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6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16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6" grpId="0"/>
      <p:bldP spid="26" grpId="1"/>
      <p:bldP spid="28" grpId="0"/>
      <p:bldP spid="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457450" y="2400300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9147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530969E0-6CFD-4B6B-9F53-3FBF58681234}"/>
              </a:ext>
            </a:extLst>
          </p:cNvPr>
          <p:cNvSpPr txBox="1"/>
          <p:nvPr/>
        </p:nvSpPr>
        <p:spPr>
          <a:xfrm>
            <a:off x="2498959" y="3467101"/>
            <a:ext cx="3943350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C82D5-FC8E-4B84-AEB9-4A4BE066B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09" y="514350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487" y="1351939"/>
            <a:ext cx="4541635" cy="2704862"/>
          </a:xfrm>
          <a:prstGeom prst="cloud">
            <a:avLst/>
          </a:prstGeom>
        </p:spPr>
      </p:pic>
      <p:sp>
        <p:nvSpPr>
          <p:cNvPr id="13" name="Bùi Liễu"/>
          <p:cNvSpPr txBox="1"/>
          <p:nvPr/>
        </p:nvSpPr>
        <p:spPr>
          <a:xfrm>
            <a:off x="1096435" y="1139546"/>
            <a:ext cx="147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latin typeface="Comic Sans MS" panose="030F0702030302020204" pitchFamily="66" charset="0"/>
              </a:rPr>
              <a:t>,</a:t>
            </a:r>
            <a:r>
              <a:rPr lang="vi-VN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</a:p>
        </p:txBody>
      </p:sp>
      <p:sp>
        <p:nvSpPr>
          <p:cNvPr id="14" name="Bùi Liễu"/>
          <p:cNvSpPr/>
          <p:nvPr/>
        </p:nvSpPr>
        <p:spPr>
          <a:xfrm>
            <a:off x="1131688" y="2566668"/>
            <a:ext cx="1423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</a:p>
        </p:txBody>
      </p:sp>
      <p:sp>
        <p:nvSpPr>
          <p:cNvPr id="15" name="Bùi Liễu"/>
          <p:cNvSpPr/>
          <p:nvPr/>
        </p:nvSpPr>
        <p:spPr>
          <a:xfrm>
            <a:off x="1131687" y="1583045"/>
            <a:ext cx="1830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How many</a:t>
            </a:r>
          </a:p>
        </p:txBody>
      </p:sp>
      <p:sp>
        <p:nvSpPr>
          <p:cNvPr id="16" name="Bùi Liễu"/>
          <p:cNvSpPr/>
          <p:nvPr/>
        </p:nvSpPr>
        <p:spPr>
          <a:xfrm>
            <a:off x="1131688" y="2007340"/>
            <a:ext cx="1232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Six or</a:t>
            </a:r>
          </a:p>
        </p:txBody>
      </p:sp>
      <p:sp>
        <p:nvSpPr>
          <p:cNvPr id="17" name="Bùi Liễu"/>
          <p:cNvSpPr/>
          <p:nvPr/>
        </p:nvSpPr>
        <p:spPr>
          <a:xfrm>
            <a:off x="1094770" y="2990646"/>
            <a:ext cx="1772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How many</a:t>
            </a:r>
          </a:p>
        </p:txBody>
      </p:sp>
      <p:sp>
        <p:nvSpPr>
          <p:cNvPr id="25" name="Bùi Liễu"/>
          <p:cNvSpPr/>
          <p:nvPr/>
        </p:nvSpPr>
        <p:spPr>
          <a:xfrm>
            <a:off x="1084434" y="3413410"/>
            <a:ext cx="4628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Eight, nine or ten. </a:t>
            </a:r>
          </a:p>
        </p:txBody>
      </p:sp>
      <p:sp>
        <p:nvSpPr>
          <p:cNvPr id="26" name="Bùi Liễu"/>
          <p:cNvSpPr/>
          <p:nvPr/>
        </p:nvSpPr>
        <p:spPr>
          <a:xfrm>
            <a:off x="1093525" y="3975029"/>
            <a:ext cx="3714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Six, seven.</a:t>
            </a:r>
          </a:p>
        </p:txBody>
      </p:sp>
      <p:sp>
        <p:nvSpPr>
          <p:cNvPr id="27" name="Bùi Liễu"/>
          <p:cNvSpPr/>
          <p:nvPr/>
        </p:nvSpPr>
        <p:spPr>
          <a:xfrm>
            <a:off x="1093526" y="4352769"/>
            <a:ext cx="5271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Eight, nine, ten.</a:t>
            </a:r>
          </a:p>
        </p:txBody>
      </p:sp>
      <p:pic>
        <p:nvPicPr>
          <p:cNvPr id="4" name="Track 90 karaoke">
            <a:hlinkClick r:id="" action="ppaction://media"/>
            <a:extLst>
              <a:ext uri="{FF2B5EF4-FFF2-40B4-BE49-F238E27FC236}">
                <a16:creationId xmlns:a16="http://schemas.microsoft.com/office/drawing/2014/main" id="{D69C0DFC-DEFB-4283-93C3-C26BD5D19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515.3496"/>
                    <p14:bmk name="Bookmark 2" time="19675.3496"/>
                    <p14:bmk name="Bookmark 3" time="21895.3496"/>
                    <p14:bmk name="Bookmark 11" time="24045.3496"/>
                    <p14:bmk name="Bookmark 4" time="26215.3496"/>
                    <p14:bmk name="Bookmark 12" time="28385.3496"/>
                    <p14:bmk name="Bookmark 5" time="30299.6658"/>
                    <p14:bmk name="Bookmark 6" time="32709.6658"/>
                    <p14:bmk name="Bookmark 7" time="34919.6658"/>
                    <p14:bmk name="Bookmark 13" time="37079.6658"/>
                    <p14:bmk name="Bookmark 8" time="39249.6658"/>
                    <p14:bmk name="Bookmark 9" time="43789.6658"/>
                    <p14:bmk name="Bookmark 10" time="45629.6658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9583" y="685016"/>
            <a:ext cx="896521" cy="896521"/>
          </a:xfrm>
          <a:prstGeom prst="rect">
            <a:avLst/>
          </a:prstGeom>
        </p:spPr>
      </p:pic>
      <p:sp>
        <p:nvSpPr>
          <p:cNvPr id="18" name="Bùi Liễu">
            <a:extLst>
              <a:ext uri="{FF2B5EF4-FFF2-40B4-BE49-F238E27FC236}">
                <a16:creationId xmlns:a16="http://schemas.microsoft.com/office/drawing/2014/main" id="{43BF6657-5929-4643-903B-54B9BDEB779F}"/>
              </a:ext>
            </a:extLst>
          </p:cNvPr>
          <p:cNvSpPr txBox="1"/>
          <p:nvPr/>
        </p:nvSpPr>
        <p:spPr>
          <a:xfrm>
            <a:off x="1978480" y="1125175"/>
            <a:ext cx="1882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latin typeface="Comic Sans MS" panose="030F0702030302020204" pitchFamily="66" charset="0"/>
              </a:rPr>
              <a:t>indow.</a:t>
            </a: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6E02A4BD-21A6-41D1-840D-73BBB92A3206}"/>
              </a:ext>
            </a:extLst>
          </p:cNvPr>
          <p:cNvSpPr/>
          <p:nvPr/>
        </p:nvSpPr>
        <p:spPr>
          <a:xfrm>
            <a:off x="2013663" y="2563449"/>
            <a:ext cx="1999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indow.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433F24A0-7B32-486B-980E-5A73A8028C2F}"/>
              </a:ext>
            </a:extLst>
          </p:cNvPr>
          <p:cNvSpPr/>
          <p:nvPr/>
        </p:nvSpPr>
        <p:spPr>
          <a:xfrm>
            <a:off x="2603978" y="1583044"/>
            <a:ext cx="2114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indow</a:t>
            </a:r>
            <a:r>
              <a:rPr lang="vi-VN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id="{E1109192-F7BC-4953-8FFE-C9F2F0430BCE}"/>
              </a:ext>
            </a:extLst>
          </p:cNvPr>
          <p:cNvSpPr/>
          <p:nvPr/>
        </p:nvSpPr>
        <p:spPr>
          <a:xfrm>
            <a:off x="2073918" y="2000275"/>
            <a:ext cx="1232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seven. 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id="{54AF729E-150D-42C5-A651-E39FACD45D91}"/>
              </a:ext>
            </a:extLst>
          </p:cNvPr>
          <p:cNvSpPr/>
          <p:nvPr/>
        </p:nvSpPr>
        <p:spPr>
          <a:xfrm>
            <a:off x="2555158" y="2993659"/>
            <a:ext cx="2114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indow</a:t>
            </a:r>
            <a:r>
              <a:rPr lang="vi-VN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CE8B1388-F83E-43FB-B5CD-E1DF0F5F03B0}"/>
              </a:ext>
            </a:extLst>
          </p:cNvPr>
          <p:cNvSpPr txBox="1"/>
          <p:nvPr/>
        </p:nvSpPr>
        <p:spPr>
          <a:xfrm>
            <a:off x="851378" y="192620"/>
            <a:ext cx="280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7FB7BD26-3497-469D-8B9A-C738D78A47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3"/>
          <a:stretch/>
        </p:blipFill>
        <p:spPr>
          <a:xfrm>
            <a:off x="887474" y="652297"/>
            <a:ext cx="560326" cy="4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6572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1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1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8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8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8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7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7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7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1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1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8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8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8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4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4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4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6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6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6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1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4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4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4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1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2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70C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3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  <p:bldP spid="17" grpId="0"/>
          <p:bldP spid="25" grpId="0"/>
          <p:bldP spid="26" grpId="0"/>
          <p:bldP spid="2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/>
          <p:nvPr/>
        </p:nvSpPr>
        <p:spPr>
          <a:xfrm>
            <a:off x="304800" y="1280426"/>
            <a:ext cx="239324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4" name="Bùi Liễu 0968142780"/>
          <p:cNvSpPr txBox="1"/>
          <p:nvPr/>
        </p:nvSpPr>
        <p:spPr>
          <a:xfrm>
            <a:off x="2680706" y="974181"/>
            <a:ext cx="3939928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home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6410B730-A732-4710-9748-7B06C1617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58" y="2041220"/>
            <a:ext cx="2202225" cy="520750"/>
          </a:xfrm>
          <a:prstGeom prst="rect">
            <a:avLst/>
          </a:prstGeom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17" y="2724150"/>
            <a:ext cx="2953564" cy="2100294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234730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/>
          <p:nvPr/>
        </p:nvSpPr>
        <p:spPr>
          <a:xfrm>
            <a:off x="3399359" y="406741"/>
            <a:ext cx="2615412" cy="66705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Contents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53B46F-74F7-4CA8-8D1C-40EC3A8C897A}"/>
              </a:ext>
            </a:extLst>
          </p:cNvPr>
          <p:cNvGrpSpPr/>
          <p:nvPr/>
        </p:nvGrpSpPr>
        <p:grpSpPr>
          <a:xfrm>
            <a:off x="2431461" y="1200150"/>
            <a:ext cx="4577741" cy="3767848"/>
            <a:chOff x="2431461" y="1166102"/>
            <a:chExt cx="4577741" cy="3767848"/>
          </a:xfrm>
        </p:grpSpPr>
        <p:pic>
          <p:nvPicPr>
            <p:cNvPr id="11" name="Bùi Liễu  0968142780">
              <a:extLst>
                <a:ext uri="{FF2B5EF4-FFF2-40B4-BE49-F238E27FC236}">
                  <a16:creationId xmlns:a16="http://schemas.microsoft.com/office/drawing/2014/main" id="{F4815BA3-82D1-4C9D-B949-2B0D6268E0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43" t="40351" r="41056"/>
            <a:stretch/>
          </p:blipFill>
          <p:spPr bwMode="auto">
            <a:xfrm>
              <a:off x="3068186" y="1949240"/>
              <a:ext cx="1007627" cy="537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0968142780"/>
            <p:cNvSpPr txBox="1"/>
            <p:nvPr/>
          </p:nvSpPr>
          <p:spPr>
            <a:xfrm>
              <a:off x="3063572" y="1371600"/>
              <a:ext cx="3945630" cy="577079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algn="ctr"/>
              <a:r>
                <a:rPr lang="en-US" sz="3300" b="1" dirty="0">
                  <a:latin typeface="Comic Sans MS" panose="030F0702030302020204" pitchFamily="66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Listen and repeat.</a:t>
              </a:r>
            </a:p>
          </p:txBody>
        </p:sp>
        <p:pic>
          <p:nvPicPr>
            <p:cNvPr id="13" name="Bùi Liễu  0968142780">
              <a:extLst>
                <a:ext uri="{FF2B5EF4-FFF2-40B4-BE49-F238E27FC236}">
                  <a16:creationId xmlns:a16="http://schemas.microsoft.com/office/drawing/2014/main" id="{9952DD3B-1B61-4AE7-8214-E21FC80C2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472" t="37233" r="36262"/>
            <a:stretch/>
          </p:blipFill>
          <p:spPr>
            <a:xfrm>
              <a:off x="3005452" y="4329778"/>
              <a:ext cx="589025" cy="604172"/>
            </a:xfrm>
            <a:prstGeom prst="rect">
              <a:avLst/>
            </a:prstGeom>
          </p:spPr>
        </p:pic>
        <p:sp>
          <p:nvSpPr>
            <p:cNvPr id="14" name="0968142780"/>
            <p:cNvSpPr txBox="1"/>
            <p:nvPr/>
          </p:nvSpPr>
          <p:spPr>
            <a:xfrm>
              <a:off x="3067555" y="3840842"/>
              <a:ext cx="2164694" cy="577079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algn="ctr"/>
              <a:r>
                <a:rPr lang="en-US" sz="3300" b="1" dirty="0">
                  <a:latin typeface="Comic Sans MS" panose="030F0702030302020204" pitchFamily="66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Let’s sing!</a:t>
              </a:r>
            </a:p>
          </p:txBody>
        </p:sp>
        <p:pic>
          <p:nvPicPr>
            <p:cNvPr id="15" name="Bùi Liễu  0968142780">
              <a:extLst>
                <a:ext uri="{FF2B5EF4-FFF2-40B4-BE49-F238E27FC236}">
                  <a16:creationId xmlns:a16="http://schemas.microsoft.com/office/drawing/2014/main" id="{B13AE108-0BDE-4C5E-8163-981DDB0C24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1" t="41129" r="29214"/>
            <a:stretch/>
          </p:blipFill>
          <p:spPr bwMode="auto">
            <a:xfrm>
              <a:off x="3061569" y="3114833"/>
              <a:ext cx="739927" cy="599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ùi Liễu"/>
            <p:cNvSpPr txBox="1"/>
            <p:nvPr/>
          </p:nvSpPr>
          <p:spPr>
            <a:xfrm>
              <a:off x="3083233" y="2603624"/>
              <a:ext cx="2254461" cy="577079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algn="ctr"/>
              <a:r>
                <a:rPr lang="en-US" sz="3300" b="1" dirty="0">
                  <a:latin typeface="Comic Sans MS" panose="030F0702030302020204" pitchFamily="66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Let’s talk.</a:t>
              </a:r>
            </a:p>
          </p:txBody>
        </p:sp>
        <p:pic>
          <p:nvPicPr>
            <p:cNvPr id="17" name="Bùi Liễu 0968142780">
              <a:extLst>
                <a:ext uri="{FF2B5EF4-FFF2-40B4-BE49-F238E27FC236}">
                  <a16:creationId xmlns:a16="http://schemas.microsoft.com/office/drawing/2014/main" id="{961EE6D0-AFD8-4967-BA49-2A9EF91D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3667" y="1166102"/>
              <a:ext cx="565361" cy="745731"/>
            </a:xfrm>
            <a:prstGeom prst="rect">
              <a:avLst/>
            </a:prstGeom>
          </p:spPr>
        </p:pic>
        <p:pic>
          <p:nvPicPr>
            <p:cNvPr id="18" name="Bùi Liễu 0968142780">
              <a:extLst>
                <a:ext uri="{FF2B5EF4-FFF2-40B4-BE49-F238E27FC236}">
                  <a16:creationId xmlns:a16="http://schemas.microsoft.com/office/drawing/2014/main" id="{B32451EF-7F79-4171-A754-219E4A210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48767" y="2459692"/>
              <a:ext cx="589025" cy="721011"/>
            </a:xfrm>
            <a:prstGeom prst="rect">
              <a:avLst/>
            </a:prstGeom>
          </p:spPr>
        </p:pic>
        <p:pic>
          <p:nvPicPr>
            <p:cNvPr id="19" name="Bùi Liễu 0968142780">
              <a:extLst>
                <a:ext uri="{FF2B5EF4-FFF2-40B4-BE49-F238E27FC236}">
                  <a16:creationId xmlns:a16="http://schemas.microsoft.com/office/drawing/2014/main" id="{DB5D0C98-91FE-41D9-827A-DFA7B7E27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1461" y="3607876"/>
              <a:ext cx="606331" cy="787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689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 txBox="1"/>
          <p:nvPr/>
        </p:nvSpPr>
        <p:spPr>
          <a:xfrm>
            <a:off x="682211" y="4656675"/>
            <a:ext cx="4171656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Click on the sentences to listen again.</a:t>
            </a:r>
          </a:p>
        </p:txBody>
      </p:sp>
      <p:pic>
        <p:nvPicPr>
          <p:cNvPr id="9" name="Bùi Liễu  0968142780">
            <a:extLst>
              <a:ext uri="{FF2B5EF4-FFF2-40B4-BE49-F238E27FC236}">
                <a16:creationId xmlns:a16="http://schemas.microsoft.com/office/drawing/2014/main" id="{F4815BA3-82D1-4C9D-B949-2B0D6268E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3" t="40351" r="41056"/>
          <a:stretch/>
        </p:blipFill>
        <p:spPr bwMode="auto">
          <a:xfrm>
            <a:off x="1130057" y="662966"/>
            <a:ext cx="1007627" cy="5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0968142780"/>
          <p:cNvSpPr txBox="1"/>
          <p:nvPr/>
        </p:nvSpPr>
        <p:spPr>
          <a:xfrm>
            <a:off x="596657" y="225801"/>
            <a:ext cx="3899143" cy="50013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vi-VN" sz="28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6. </a:t>
            </a:r>
            <a:r>
              <a:rPr lang="en-US" sz="28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Listen and repeat.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0F607C16-E78D-46AC-B2AA-F787D2591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97" y="2545954"/>
            <a:ext cx="2439873" cy="1999897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0C8B111-0A8E-4B15-B486-D382A960C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34" y="336378"/>
            <a:ext cx="304800" cy="244343"/>
          </a:xfrm>
          <a:prstGeom prst="rect">
            <a:avLst/>
          </a:prstGeom>
        </p:spPr>
      </p:pic>
      <p:grpSp>
        <p:nvGrpSpPr>
          <p:cNvPr id="4" name="Bùi Liễu 0968142780"/>
          <p:cNvGrpSpPr/>
          <p:nvPr/>
        </p:nvGrpSpPr>
        <p:grpSpPr>
          <a:xfrm>
            <a:off x="1004681" y="1108826"/>
            <a:ext cx="3793080" cy="1623753"/>
            <a:chOff x="1004681" y="1108826"/>
            <a:chExt cx="3793080" cy="1623753"/>
          </a:xfrm>
        </p:grpSpPr>
        <p:pic>
          <p:nvPicPr>
            <p:cNvPr id="5" name="Bùi Liễu 0968142780">
              <a:extLst>
                <a:ext uri="{FF2B5EF4-FFF2-40B4-BE49-F238E27FC236}">
                  <a16:creationId xmlns:a16="http://schemas.microsoft.com/office/drawing/2014/main" id="{5FC793CD-87BD-4B62-9EFD-D3A451E7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04681" y="1108826"/>
              <a:ext cx="3793080" cy="162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Bùi Liễu 0968142780">
              <a:extLst>
                <a:ext uri="{FF2B5EF4-FFF2-40B4-BE49-F238E27FC236}">
                  <a16:creationId xmlns:a16="http://schemas.microsoft.com/office/drawing/2014/main" id="{B31294B5-BB00-4F53-9436-574A00C1D1B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33281" y="1523341"/>
              <a:ext cx="3155829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0287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latin typeface="Comic Sans MS" panose="030F0702030302020204" pitchFamily="66" charset="0"/>
                </a:rPr>
                <a:t>How many windows can you see?</a:t>
              </a:r>
            </a:p>
          </p:txBody>
        </p:sp>
      </p:grpSp>
      <p:grpSp>
        <p:nvGrpSpPr>
          <p:cNvPr id="3" name="Bùi Liễu 0968142780"/>
          <p:cNvGrpSpPr/>
          <p:nvPr/>
        </p:nvGrpSpPr>
        <p:grpSpPr>
          <a:xfrm>
            <a:off x="5293684" y="1427432"/>
            <a:ext cx="3314700" cy="1275676"/>
            <a:chOff x="5385780" y="1403720"/>
            <a:chExt cx="3314700" cy="1275676"/>
          </a:xfrm>
        </p:grpSpPr>
        <p:pic>
          <p:nvPicPr>
            <p:cNvPr id="16" name="Bùi Liễu 0968142780">
              <a:extLst>
                <a:ext uri="{FF2B5EF4-FFF2-40B4-BE49-F238E27FC236}">
                  <a16:creationId xmlns:a16="http://schemas.microsoft.com/office/drawing/2014/main" id="{85EE4480-203F-4583-9F41-695631540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180" y="1403720"/>
              <a:ext cx="2822423" cy="127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Bùi Liễu 0968142780">
              <a:extLst>
                <a:ext uri="{FF2B5EF4-FFF2-40B4-BE49-F238E27FC236}">
                  <a16:creationId xmlns:a16="http://schemas.microsoft.com/office/drawing/2014/main" id="{1B9B8381-825E-408D-913C-F27D806CD26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85780" y="1785021"/>
              <a:ext cx="33147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10287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latin typeface="Comic Sans MS" panose="030F0702030302020204" pitchFamily="66" charset="0"/>
                </a:rPr>
                <a:t>I can see six.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502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09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09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4" b="7952"/>
          <a:stretch/>
        </p:blipFill>
        <p:spPr>
          <a:xfrm>
            <a:off x="381000" y="2651877"/>
            <a:ext cx="8305800" cy="2129673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1752600" y="1157061"/>
            <a:ext cx="6248400" cy="762000"/>
          </a:xfrm>
          <a:prstGeom prst="roundRect">
            <a:avLst>
              <a:gd name="adj" fmla="val 50000"/>
            </a:avLst>
          </a:prstGeom>
          <a:solidFill>
            <a:srgbClr val="D1C8DE"/>
          </a:solidFill>
          <a:ln w="127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How many ______ can you see?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054179" y="2038350"/>
            <a:ext cx="3417455" cy="461127"/>
          </a:xfrm>
          <a:prstGeom prst="roundRect">
            <a:avLst>
              <a:gd name="adj" fmla="val 50000"/>
            </a:avLst>
          </a:prstGeom>
          <a:solidFill>
            <a:srgbClr val="D1C8DE"/>
          </a:solidFill>
          <a:ln w="127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 can see ______.</a:t>
            </a:r>
          </a:p>
        </p:txBody>
      </p:sp>
      <p:pic>
        <p:nvPicPr>
          <p:cNvPr id="7" name="Bùi Liễu  0968142780">
            <a:extLst>
              <a:ext uri="{FF2B5EF4-FFF2-40B4-BE49-F238E27FC236}">
                <a16:creationId xmlns:a16="http://schemas.microsoft.com/office/drawing/2014/main" id="{D59E14FF-F90E-4C02-A432-32BC62133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330922" y="566962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ùi Liễu">
            <a:extLst>
              <a:ext uri="{FF2B5EF4-FFF2-40B4-BE49-F238E27FC236}">
                <a16:creationId xmlns:a16="http://schemas.microsoft.com/office/drawing/2014/main" id="{962C7362-01A7-4F9A-94B5-8EBD1C0B05FD}"/>
              </a:ext>
            </a:extLst>
          </p:cNvPr>
          <p:cNvSpPr txBox="1"/>
          <p:nvPr/>
        </p:nvSpPr>
        <p:spPr>
          <a:xfrm>
            <a:off x="762000" y="218764"/>
            <a:ext cx="2385908" cy="4847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19061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D187D68-1572-44D2-9B26-0C5846C51739}"/>
              </a:ext>
            </a:extLst>
          </p:cNvPr>
          <p:cNvSpPr/>
          <p:nvPr/>
        </p:nvSpPr>
        <p:spPr>
          <a:xfrm>
            <a:off x="289787" y="1074698"/>
            <a:ext cx="4189063" cy="1727910"/>
          </a:xfrm>
          <a:prstGeom prst="cloud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3E2061CA-C0DD-452E-874F-C22E294805F4}"/>
              </a:ext>
            </a:extLst>
          </p:cNvPr>
          <p:cNvSpPr txBox="1"/>
          <p:nvPr/>
        </p:nvSpPr>
        <p:spPr>
          <a:xfrm>
            <a:off x="442187" y="1596102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err="1">
                <a:latin typeface="Comic Sans MS" panose="030F0702030302020204" pitchFamily="66" charset="0"/>
              </a:rPr>
              <a:t>How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many</a:t>
            </a:r>
            <a:r>
              <a:rPr lang="vi-VN" sz="2800" dirty="0">
                <a:latin typeface="Comic Sans MS" panose="030F0702030302020204" pitchFamily="66" charset="0"/>
              </a:rPr>
              <a:t> ______ can </a:t>
            </a:r>
            <a:r>
              <a:rPr lang="vi-VN" sz="2800" dirty="0" err="1">
                <a:latin typeface="Comic Sans MS" panose="030F0702030302020204" pitchFamily="66" charset="0"/>
              </a:rPr>
              <a:t>you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AD93CC23-25CF-41EF-86B7-A0B3C6F0813A}"/>
              </a:ext>
            </a:extLst>
          </p:cNvPr>
          <p:cNvSpPr txBox="1"/>
          <p:nvPr/>
        </p:nvSpPr>
        <p:spPr>
          <a:xfrm>
            <a:off x="2317734" y="1596102"/>
            <a:ext cx="1766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windows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ùi Liễu  0968142780">
            <a:extLst>
              <a:ext uri="{FF2B5EF4-FFF2-40B4-BE49-F238E27FC236}">
                <a16:creationId xmlns:a16="http://schemas.microsoft.com/office/drawing/2014/main" id="{81294EC8-FF63-4EF1-9D5E-201B25451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114866" y="582691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ùi Liễu">
            <a:extLst>
              <a:ext uri="{FF2B5EF4-FFF2-40B4-BE49-F238E27FC236}">
                <a16:creationId xmlns:a16="http://schemas.microsoft.com/office/drawing/2014/main" id="{9362BB4F-7E8F-455A-BA62-63049DCE474D}"/>
              </a:ext>
            </a:extLst>
          </p:cNvPr>
          <p:cNvSpPr txBox="1"/>
          <p:nvPr/>
        </p:nvSpPr>
        <p:spPr>
          <a:xfrm>
            <a:off x="545944" y="234493"/>
            <a:ext cx="2385908" cy="4847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 Let’s talk.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38F28254-31B6-49F7-ADD5-1A73F4851AEC}"/>
              </a:ext>
            </a:extLst>
          </p:cNvPr>
          <p:cNvSpPr/>
          <p:nvPr/>
        </p:nvSpPr>
        <p:spPr>
          <a:xfrm rot="205376">
            <a:off x="4598368" y="1170011"/>
            <a:ext cx="4148554" cy="1510097"/>
          </a:xfrm>
          <a:prstGeom prst="cloud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A6FF7A8-AAAA-4873-9059-B40EF063238D}"/>
              </a:ext>
            </a:extLst>
          </p:cNvPr>
          <p:cNvSpPr txBox="1"/>
          <p:nvPr/>
        </p:nvSpPr>
        <p:spPr>
          <a:xfrm>
            <a:off x="4751640" y="1644583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omic Sans MS" panose="030F0702030302020204" pitchFamily="66" charset="0"/>
              </a:rPr>
              <a:t>I can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 _________.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E2D5AC64-8A92-46FA-8551-4D7BB9C036C4}"/>
              </a:ext>
            </a:extLst>
          </p:cNvPr>
          <p:cNvSpPr txBox="1"/>
          <p:nvPr/>
        </p:nvSpPr>
        <p:spPr>
          <a:xfrm>
            <a:off x="6553199" y="1644583"/>
            <a:ext cx="230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vi-VN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ix</a:t>
            </a:r>
            <a:r>
              <a:rPr lang="vi-V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windows</a:t>
            </a:r>
          </a:p>
        </p:txBody>
      </p:sp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26242A06-22B5-4F79-A709-29636D054129}"/>
              </a:ext>
            </a:extLst>
          </p:cNvPr>
          <p:cNvGrpSpPr/>
          <p:nvPr/>
        </p:nvGrpSpPr>
        <p:grpSpPr>
          <a:xfrm>
            <a:off x="4040931" y="2523262"/>
            <a:ext cx="1563474" cy="2342239"/>
            <a:chOff x="3736951" y="2488574"/>
            <a:chExt cx="1563474" cy="2342239"/>
          </a:xfrm>
        </p:grpSpPr>
        <p:pic>
          <p:nvPicPr>
            <p:cNvPr id="26" name="Bùi Liễu">
              <a:extLst>
                <a:ext uri="{FF2B5EF4-FFF2-40B4-BE49-F238E27FC236}">
                  <a16:creationId xmlns:a16="http://schemas.microsoft.com/office/drawing/2014/main" id="{98AE98F0-0CD8-43BF-B926-8DA951F8D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951" y="2488574"/>
              <a:ext cx="1563474" cy="1981752"/>
            </a:xfrm>
            <a:prstGeom prst="rect">
              <a:avLst/>
            </a:prstGeom>
          </p:spPr>
        </p:pic>
        <p:sp>
          <p:nvSpPr>
            <p:cNvPr id="23" name="Bùi Liễu 0968142780">
              <a:extLst>
                <a:ext uri="{FF2B5EF4-FFF2-40B4-BE49-F238E27FC236}">
                  <a16:creationId xmlns:a16="http://schemas.microsoft.com/office/drawing/2014/main" id="{79F9EE8C-9583-4632-B94E-9A1009455772}"/>
                </a:ext>
              </a:extLst>
            </p:cNvPr>
            <p:cNvSpPr/>
            <p:nvPr/>
          </p:nvSpPr>
          <p:spPr>
            <a:xfrm>
              <a:off x="4290088" y="4373613"/>
              <a:ext cx="457200" cy="457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</a:t>
              </a:r>
              <a:endParaRPr lang="en-US" sz="2400" b="1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5" name="0968142780 Bùi Liễu">
            <a:extLst>
              <a:ext uri="{FF2B5EF4-FFF2-40B4-BE49-F238E27FC236}">
                <a16:creationId xmlns:a16="http://schemas.microsoft.com/office/drawing/2014/main" id="{9756F593-C6DD-4780-98D3-6E2884EBA7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02" y="2229309"/>
            <a:ext cx="248231" cy="198996"/>
          </a:xfrm>
          <a:prstGeom prst="rect">
            <a:avLst/>
          </a:prstGeom>
        </p:spPr>
      </p:pic>
      <p:pic>
        <p:nvPicPr>
          <p:cNvPr id="16" name="0968142780 Bùi Liễu">
            <a:extLst>
              <a:ext uri="{FF2B5EF4-FFF2-40B4-BE49-F238E27FC236}">
                <a16:creationId xmlns:a16="http://schemas.microsoft.com/office/drawing/2014/main" id="{3AB9B722-AB62-4AB1-B3E1-5B4F6C5742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203068"/>
            <a:ext cx="248231" cy="1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1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 how many windows can you se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 I can see six wind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D187D68-1572-44D2-9B26-0C5846C51739}"/>
              </a:ext>
            </a:extLst>
          </p:cNvPr>
          <p:cNvSpPr/>
          <p:nvPr/>
        </p:nvSpPr>
        <p:spPr>
          <a:xfrm>
            <a:off x="516864" y="1265789"/>
            <a:ext cx="4114800" cy="1662271"/>
          </a:xfrm>
          <a:prstGeom prst="cloud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3E2061CA-C0DD-452E-874F-C22E294805F4}"/>
              </a:ext>
            </a:extLst>
          </p:cNvPr>
          <p:cNvSpPr txBox="1"/>
          <p:nvPr/>
        </p:nvSpPr>
        <p:spPr>
          <a:xfrm>
            <a:off x="595001" y="1721555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err="1">
                <a:latin typeface="Comic Sans MS" panose="030F0702030302020204" pitchFamily="66" charset="0"/>
              </a:rPr>
              <a:t>How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many</a:t>
            </a:r>
            <a:r>
              <a:rPr lang="vi-VN" sz="2800" dirty="0">
                <a:latin typeface="Comic Sans MS" panose="030F0702030302020204" pitchFamily="66" charset="0"/>
              </a:rPr>
              <a:t> _____ can </a:t>
            </a:r>
            <a:r>
              <a:rPr lang="vi-VN" sz="2800" dirty="0" err="1">
                <a:latin typeface="Comic Sans MS" panose="030F0702030302020204" pitchFamily="66" charset="0"/>
              </a:rPr>
              <a:t>you</a:t>
            </a:r>
            <a:r>
              <a:rPr lang="vi-VN" sz="2800" dirty="0">
                <a:latin typeface="Comic Sans MS" panose="030F0702030302020204" pitchFamily="66" charset="0"/>
              </a:rPr>
              <a:t>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AD93CC23-25CF-41EF-86B7-A0B3C6F0813A}"/>
              </a:ext>
            </a:extLst>
          </p:cNvPr>
          <p:cNvSpPr txBox="1"/>
          <p:nvPr/>
        </p:nvSpPr>
        <p:spPr>
          <a:xfrm>
            <a:off x="2754328" y="1721555"/>
            <a:ext cx="136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pens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Bùi Liễu  0968142780">
            <a:extLst>
              <a:ext uri="{FF2B5EF4-FFF2-40B4-BE49-F238E27FC236}">
                <a16:creationId xmlns:a16="http://schemas.microsoft.com/office/drawing/2014/main" id="{81294EC8-FF63-4EF1-9D5E-201B25451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1" t="41129" r="29214"/>
          <a:stretch/>
        </p:blipFill>
        <p:spPr bwMode="auto">
          <a:xfrm>
            <a:off x="1114866" y="582691"/>
            <a:ext cx="739927" cy="5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9362BB4F-7E8F-455A-BA62-63049DCE474D}"/>
              </a:ext>
            </a:extLst>
          </p:cNvPr>
          <p:cNvSpPr txBox="1"/>
          <p:nvPr/>
        </p:nvSpPr>
        <p:spPr>
          <a:xfrm>
            <a:off x="545944" y="234493"/>
            <a:ext cx="2385908" cy="48474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 Let’s talk.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38F28254-31B6-49F7-ADD5-1A73F4851AEC}"/>
              </a:ext>
            </a:extLst>
          </p:cNvPr>
          <p:cNvSpPr/>
          <p:nvPr/>
        </p:nvSpPr>
        <p:spPr>
          <a:xfrm rot="205376">
            <a:off x="4845882" y="1196764"/>
            <a:ext cx="3990851" cy="1636080"/>
          </a:xfrm>
          <a:prstGeom prst="cloud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A6FF7A8-AAAA-4873-9059-B40EF063238D}"/>
              </a:ext>
            </a:extLst>
          </p:cNvPr>
          <p:cNvSpPr txBox="1"/>
          <p:nvPr/>
        </p:nvSpPr>
        <p:spPr>
          <a:xfrm>
            <a:off x="4912340" y="1712835"/>
            <a:ext cx="3913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omic Sans MS" panose="030F0702030302020204" pitchFamily="66" charset="0"/>
              </a:rPr>
              <a:t>I can </a:t>
            </a:r>
            <a:r>
              <a:rPr lang="vi-VN" sz="2800" dirty="0" err="1">
                <a:latin typeface="Comic Sans MS" panose="030F0702030302020204" pitchFamily="66" charset="0"/>
              </a:rPr>
              <a:t>see</a:t>
            </a:r>
            <a:r>
              <a:rPr lang="vi-VN" sz="2800" dirty="0">
                <a:latin typeface="Comic Sans MS" panose="030F0702030302020204" pitchFamily="66" charset="0"/>
              </a:rPr>
              <a:t> _____</a:t>
            </a:r>
            <a:r>
              <a:rPr lang="en-US" sz="2800" dirty="0">
                <a:latin typeface="Comic Sans MS" panose="030F0702030302020204" pitchFamily="66" charset="0"/>
              </a:rPr>
              <a:t>___</a:t>
            </a:r>
            <a:r>
              <a:rPr lang="vi-VN" sz="2800" dirty="0"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E2D5AC64-8A92-46FA-8551-4D7BB9C036C4}"/>
              </a:ext>
            </a:extLst>
          </p:cNvPr>
          <p:cNvSpPr txBox="1"/>
          <p:nvPr/>
        </p:nvSpPr>
        <p:spPr>
          <a:xfrm>
            <a:off x="6669602" y="1710225"/>
            <a:ext cx="197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vi-VN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even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pens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79F9EE8C-9583-4632-B94E-9A1009455772}"/>
              </a:ext>
            </a:extLst>
          </p:cNvPr>
          <p:cNvSpPr/>
          <p:nvPr/>
        </p:nvSpPr>
        <p:spPr>
          <a:xfrm>
            <a:off x="4724716" y="4287995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Bùi Liễu">
            <a:extLst>
              <a:ext uri="{FF2B5EF4-FFF2-40B4-BE49-F238E27FC236}">
                <a16:creationId xmlns:a16="http://schemas.microsoft.com/office/drawing/2014/main" id="{50CB0CDD-CFE9-4141-B4EA-C514979B49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812" y="2665564"/>
            <a:ext cx="2286000" cy="1851031"/>
          </a:xfrm>
          <a:prstGeom prst="rect">
            <a:avLst/>
          </a:prstGeom>
        </p:spPr>
      </p:pic>
      <p:pic>
        <p:nvPicPr>
          <p:cNvPr id="16" name="0968142780 Bùi Liễu">
            <a:extLst>
              <a:ext uri="{FF2B5EF4-FFF2-40B4-BE49-F238E27FC236}">
                <a16:creationId xmlns:a16="http://schemas.microsoft.com/office/drawing/2014/main" id="{3C8AC171-CDEC-413A-90D6-5DC194BEB9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69" y="2294795"/>
            <a:ext cx="248231" cy="198996"/>
          </a:xfrm>
          <a:prstGeom prst="rect">
            <a:avLst/>
          </a:prstGeom>
        </p:spPr>
      </p:pic>
      <p:pic>
        <p:nvPicPr>
          <p:cNvPr id="17" name="0968142780 Bùi Liễu">
            <a:extLst>
              <a:ext uri="{FF2B5EF4-FFF2-40B4-BE49-F238E27FC236}">
                <a16:creationId xmlns:a16="http://schemas.microsoft.com/office/drawing/2014/main" id="{1D70B1C1-5BE3-41BC-99EE-C2BE85491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35" y="2296554"/>
            <a:ext cx="248231" cy="1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3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6 I can see seven pens.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6 how many pens can you se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402</Words>
  <Application>Microsoft Office PowerPoint</Application>
  <PresentationFormat>On-screen Show (16:9)</PresentationFormat>
  <Paragraphs>100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Berlin Sans FB Demi</vt:lpstr>
      <vt:lpstr>Comic Sans MS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 Vân</cp:lastModifiedBy>
  <cp:revision>135</cp:revision>
  <dcterms:created xsi:type="dcterms:W3CDTF">2006-08-16T00:00:00Z</dcterms:created>
  <dcterms:modified xsi:type="dcterms:W3CDTF">2025-04-16T07:46:18Z</dcterms:modified>
</cp:coreProperties>
</file>