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media/media3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7.wav" ContentType="audio/x-wav"/>
  <Override PartName="/ppt/notesSlides/notesSlide13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5.wav" ContentType="audio/x-wav"/>
  <Override PartName="/ppt/notesSlides/notesSlide22.xml" ContentType="application/vnd.openxmlformats-officedocument.presentationml.notesSlide+xml"/>
  <Override PartName="/ppt/media/audio6.wav" ContentType="audio/x-wav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96" r:id="rId2"/>
    <p:sldId id="373" r:id="rId3"/>
    <p:sldId id="262" r:id="rId4"/>
    <p:sldId id="333" r:id="rId5"/>
    <p:sldId id="296" r:id="rId6"/>
    <p:sldId id="394" r:id="rId7"/>
    <p:sldId id="395" r:id="rId8"/>
    <p:sldId id="398" r:id="rId9"/>
    <p:sldId id="379" r:id="rId10"/>
    <p:sldId id="392" r:id="rId11"/>
    <p:sldId id="391" r:id="rId12"/>
    <p:sldId id="399" r:id="rId13"/>
    <p:sldId id="400" r:id="rId14"/>
    <p:sldId id="401" r:id="rId15"/>
    <p:sldId id="402" r:id="rId16"/>
    <p:sldId id="403" r:id="rId17"/>
    <p:sldId id="411" r:id="rId18"/>
    <p:sldId id="412" r:id="rId19"/>
    <p:sldId id="413" r:id="rId20"/>
    <p:sldId id="414" r:id="rId21"/>
    <p:sldId id="410" r:id="rId22"/>
    <p:sldId id="415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CC66"/>
    <a:srgbClr val="FFCC99"/>
    <a:srgbClr val="00CC66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660"/>
  </p:normalViewPr>
  <p:slideViewPr>
    <p:cSldViewPr>
      <p:cViewPr varScale="1">
        <p:scale>
          <a:sx n="60" d="100"/>
          <a:sy n="60" d="100"/>
        </p:scale>
        <p:origin x="95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16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72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22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21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10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66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1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24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6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36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8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61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02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14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15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8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63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7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70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6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78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69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99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235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53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7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7.wav"/><Relationship Id="rId16" Type="http://schemas.openxmlformats.org/officeDocument/2006/relationships/image" Target="../media/image12.png"/><Relationship Id="rId1" Type="http://schemas.microsoft.com/office/2007/relationships/media" Target="../media/media7.wav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6.png"/><Relationship Id="rId1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7.wav"/><Relationship Id="rId16" Type="http://schemas.openxmlformats.org/officeDocument/2006/relationships/image" Target="../media/image39.png"/><Relationship Id="rId1" Type="http://schemas.microsoft.com/office/2007/relationships/media" Target="../media/media7.wa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23.png"/><Relationship Id="rId4" Type="http://schemas.microsoft.com/office/2007/relationships/media" Target="../media/media3.wav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42.png"/><Relationship Id="rId2" Type="http://schemas.microsoft.com/office/2007/relationships/media" Target="../media/media2.wav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2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microsoft.com/office/2007/relationships/media" Target="../media/media2.wav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2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3.wav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5.wav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6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1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wav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2034534" y="1339309"/>
            <a:ext cx="2133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131076" y="2178477"/>
            <a:ext cx="4191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Lesson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962400" y="1380674"/>
            <a:ext cx="959399" cy="849749"/>
          </a:xfrm>
          <a:prstGeom prst="decagon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4234761" y="1339309"/>
            <a:ext cx="4398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home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72" b="7285"/>
          <a:stretch/>
        </p:blipFill>
        <p:spPr>
          <a:xfrm>
            <a:off x="4113355" y="2971800"/>
            <a:ext cx="3956938" cy="25054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88B3A5-F80B-AA0D-079B-2C345BA0541D}"/>
              </a:ext>
            </a:extLst>
          </p:cNvPr>
          <p:cNvSpPr/>
          <p:nvPr/>
        </p:nvSpPr>
        <p:spPr>
          <a:xfrm>
            <a:off x="2034534" y="386639"/>
            <a:ext cx="79987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HOA NGHIA PRIMARY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DA7349-3676-7729-6BD5-0F6A3DEE99FC}"/>
              </a:ext>
            </a:extLst>
          </p:cNvPr>
          <p:cNvSpPr/>
          <p:nvPr/>
        </p:nvSpPr>
        <p:spPr>
          <a:xfrm>
            <a:off x="2595264" y="5477258"/>
            <a:ext cx="7437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Teacher: Dao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Thu Van</a:t>
            </a:r>
          </a:p>
        </p:txBody>
      </p:sp>
    </p:spTree>
    <p:extLst>
      <p:ext uri="{BB962C8B-B14F-4D97-AF65-F5344CB8AC3E}">
        <p14:creationId xmlns:p14="http://schemas.microsoft.com/office/powerpoint/2010/main" val="311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4913" y="308503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04" y="851372"/>
            <a:ext cx="497920" cy="523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96" y="381383"/>
            <a:ext cx="822317" cy="781797"/>
          </a:xfrm>
          <a:prstGeom prst="rect">
            <a:avLst/>
          </a:prstGeom>
        </p:spPr>
      </p:pic>
      <p:pic>
        <p:nvPicPr>
          <p:cNvPr id="2" name="Unit 14 - Lesson 3 - S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1436147"/>
            <a:ext cx="8382000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343702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85" y="726545"/>
            <a:ext cx="497920" cy="523549"/>
          </a:xfrm>
          <a:prstGeom prst="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68" y="274520"/>
            <a:ext cx="822317" cy="781797"/>
          </a:xfrm>
          <a:prstGeom prst="rect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6440" y="1553050"/>
            <a:ext cx="7620000" cy="439055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258180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7C80"/>
                </a:solidFill>
                <a:latin typeface="Comic Sans MS" panose="030F0702030302020204" pitchFamily="66" charset="0"/>
              </a:rPr>
              <a:t>Let’s play!</a:t>
            </a:r>
            <a:endParaRPr lang="vi-VN" sz="5400" b="1">
              <a:solidFill>
                <a:srgbClr val="FF7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924" y="2026005"/>
            <a:ext cx="2871529" cy="18326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533" y="2215920"/>
            <a:ext cx="1585023" cy="14359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4692" y="2087188"/>
            <a:ext cx="628591" cy="559115"/>
          </a:xfrm>
          <a:prstGeom prst="rect">
            <a:avLst/>
          </a:prstGeom>
        </p:spPr>
      </p:pic>
      <p:sp>
        <p:nvSpPr>
          <p:cNvPr id="40" name="MsPham"/>
          <p:cNvSpPr/>
          <p:nvPr/>
        </p:nvSpPr>
        <p:spPr>
          <a:xfrm>
            <a:off x="7776648" y="2015303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5538" y="2045607"/>
            <a:ext cx="2798378" cy="18252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757066" y="2022389"/>
            <a:ext cx="2856828" cy="1793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25" y="2310523"/>
            <a:ext cx="1400861" cy="13827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41" y="2353244"/>
            <a:ext cx="1191488" cy="117992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14847" y="910035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33600" y="4500408"/>
            <a:ext cx="7876564" cy="1306725"/>
            <a:chOff x="-875077" y="4336410"/>
            <a:chExt cx="10816893" cy="229893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875077" y="4336410"/>
              <a:ext cx="10816893" cy="229893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03524" y="4561710"/>
              <a:ext cx="7734851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</a:rPr>
                <a:t>How old is your brother?</a:t>
              </a:r>
            </a:p>
            <a:p>
              <a:pPr algn="ctr"/>
              <a:r>
                <a:rPr lang="en-US" sz="3200" b="1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</a:rPr>
                <a:t>He’s twenty.</a:t>
              </a:r>
              <a:endParaRPr lang="en-US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5504" y="2261667"/>
            <a:ext cx="434264" cy="434264"/>
          </a:xfrm>
          <a:prstGeom prst="rect">
            <a:avLst/>
          </a:prstGeom>
        </p:spPr>
      </p:pic>
      <p:sp>
        <p:nvSpPr>
          <p:cNvPr id="37" name="MsPham"/>
          <p:cNvSpPr/>
          <p:nvPr/>
        </p:nvSpPr>
        <p:spPr>
          <a:xfrm>
            <a:off x="2097490" y="2054914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6088" y="2304485"/>
            <a:ext cx="434264" cy="434264"/>
          </a:xfrm>
          <a:prstGeom prst="rect">
            <a:avLst/>
          </a:prstGeom>
        </p:spPr>
      </p:pic>
      <p:sp>
        <p:nvSpPr>
          <p:cNvPr id="39" name="MsPham"/>
          <p:cNvSpPr/>
          <p:nvPr/>
        </p:nvSpPr>
        <p:spPr>
          <a:xfrm>
            <a:off x="4859845" y="1983310"/>
            <a:ext cx="2478804" cy="187163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ight Arrow 40">
            <a:hlinkClick r:id="" action="ppaction://hlinkshowjump?jump=nextslide"/>
          </p:cNvPr>
          <p:cNvSpPr/>
          <p:nvPr/>
        </p:nvSpPr>
        <p:spPr>
          <a:xfrm>
            <a:off x="8969670" y="4106425"/>
            <a:ext cx="1170230" cy="637650"/>
          </a:xfrm>
          <a:prstGeom prst="rightArrow">
            <a:avLst>
              <a:gd name="adj1" fmla="val 61616"/>
              <a:gd name="adj2" fmla="val 4285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" name="Heptagon 1"/>
          <p:cNvSpPr/>
          <p:nvPr/>
        </p:nvSpPr>
        <p:spPr>
          <a:xfrm>
            <a:off x="2076734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a</a:t>
            </a:r>
            <a:endParaRPr lang="vi-VN" sz="2700" b="1"/>
          </a:p>
        </p:txBody>
      </p:sp>
      <p:sp>
        <p:nvSpPr>
          <p:cNvPr id="20" name="Heptagon 19"/>
          <p:cNvSpPr/>
          <p:nvPr/>
        </p:nvSpPr>
        <p:spPr>
          <a:xfrm>
            <a:off x="4955098" y="3794448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b</a:t>
            </a:r>
            <a:endParaRPr lang="vi-VN" sz="2700" b="1"/>
          </a:p>
        </p:txBody>
      </p:sp>
      <p:sp>
        <p:nvSpPr>
          <p:cNvPr id="21" name="Heptagon 20"/>
          <p:cNvSpPr/>
          <p:nvPr/>
        </p:nvSpPr>
        <p:spPr>
          <a:xfrm>
            <a:off x="7805003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</a:t>
            </a:r>
            <a:endParaRPr lang="vi-VN" sz="2700" b="1"/>
          </a:p>
        </p:txBody>
      </p:sp>
      <p:pic>
        <p:nvPicPr>
          <p:cNvPr id="3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8349" y="300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57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6061" numSld="8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  <p:bldP spid="3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57066" y="2022389"/>
            <a:ext cx="2856828" cy="1793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33" y="2289139"/>
            <a:ext cx="1182699" cy="11712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794" y="2079893"/>
            <a:ext cx="628591" cy="559115"/>
          </a:xfrm>
          <a:prstGeom prst="rect">
            <a:avLst/>
          </a:prstGeom>
        </p:spPr>
      </p:pic>
      <p:sp>
        <p:nvSpPr>
          <p:cNvPr id="32" name="MsPham"/>
          <p:cNvSpPr/>
          <p:nvPr/>
        </p:nvSpPr>
        <p:spPr>
          <a:xfrm>
            <a:off x="2076734" y="2033998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5538" y="2045607"/>
            <a:ext cx="2798378" cy="1825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3924" y="2026005"/>
            <a:ext cx="2871529" cy="18326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05" y="2252354"/>
            <a:ext cx="1425495" cy="13390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69" y="2226962"/>
            <a:ext cx="1367848" cy="135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8666" y="2261635"/>
            <a:ext cx="434264" cy="434264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4857052" y="1960154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7724" y="2289138"/>
            <a:ext cx="434264" cy="434264"/>
          </a:xfrm>
          <a:prstGeom prst="rect">
            <a:avLst/>
          </a:prstGeom>
        </p:spPr>
      </p:pic>
      <p:sp>
        <p:nvSpPr>
          <p:cNvPr id="31" name="MsPham"/>
          <p:cNvSpPr/>
          <p:nvPr/>
        </p:nvSpPr>
        <p:spPr>
          <a:xfrm>
            <a:off x="7805003" y="1989615"/>
            <a:ext cx="2537160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Heptagon 33"/>
          <p:cNvSpPr/>
          <p:nvPr/>
        </p:nvSpPr>
        <p:spPr>
          <a:xfrm>
            <a:off x="2076734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a</a:t>
            </a:r>
            <a:endParaRPr lang="vi-VN" sz="2700" b="1"/>
          </a:p>
        </p:txBody>
      </p:sp>
      <p:sp>
        <p:nvSpPr>
          <p:cNvPr id="35" name="Heptagon 34"/>
          <p:cNvSpPr/>
          <p:nvPr/>
        </p:nvSpPr>
        <p:spPr>
          <a:xfrm>
            <a:off x="4955098" y="3794448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b</a:t>
            </a:r>
            <a:endParaRPr lang="vi-VN" sz="2700" b="1"/>
          </a:p>
        </p:txBody>
      </p:sp>
      <p:sp>
        <p:nvSpPr>
          <p:cNvPr id="36" name="Heptagon 35"/>
          <p:cNvSpPr/>
          <p:nvPr/>
        </p:nvSpPr>
        <p:spPr>
          <a:xfrm>
            <a:off x="7805003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</a:t>
            </a:r>
            <a:endParaRPr lang="vi-VN" sz="2700" b="1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3600" y="4500408"/>
            <a:ext cx="7876564" cy="1306725"/>
          </a:xfrm>
          <a:prstGeom prst="rect">
            <a:avLst/>
          </a:prstGeom>
        </p:spPr>
      </p:pic>
      <p:sp>
        <p:nvSpPr>
          <p:cNvPr id="21" name="Right Arrow 20">
            <a:hlinkClick r:id="" action="ppaction://hlinkshowjump?jump=nextslide"/>
          </p:cNvPr>
          <p:cNvSpPr/>
          <p:nvPr/>
        </p:nvSpPr>
        <p:spPr>
          <a:xfrm>
            <a:off x="8969670" y="4162950"/>
            <a:ext cx="1170230" cy="637650"/>
          </a:xfrm>
          <a:prstGeom prst="rightArrow">
            <a:avLst>
              <a:gd name="adj1" fmla="val 61616"/>
              <a:gd name="adj2" fmla="val 4285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83094" y="4628470"/>
            <a:ext cx="5632306" cy="979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How old is your brother?</a:t>
            </a:r>
          </a:p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He’s sixteen.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4847" y="910035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995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538" y="2045607"/>
            <a:ext cx="2798378" cy="1825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57066" y="2022389"/>
            <a:ext cx="2856828" cy="1793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924" y="2026005"/>
            <a:ext cx="2871529" cy="1832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5504" y="2261667"/>
            <a:ext cx="434264" cy="434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80" y="2440064"/>
            <a:ext cx="1217424" cy="1020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0161" y="2092049"/>
            <a:ext cx="628591" cy="5591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80" y="2261668"/>
            <a:ext cx="1336240" cy="1318999"/>
          </a:xfrm>
          <a:prstGeom prst="roundRect">
            <a:avLst>
              <a:gd name="adj" fmla="val 36379"/>
            </a:avLst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70" y="2332640"/>
            <a:ext cx="1513158" cy="1268382"/>
          </a:xfrm>
          <a:prstGeom prst="rect">
            <a:avLst/>
          </a:prstGeom>
        </p:spPr>
      </p:pic>
      <p:sp>
        <p:nvSpPr>
          <p:cNvPr id="3" name="MsPham"/>
          <p:cNvSpPr/>
          <p:nvPr/>
        </p:nvSpPr>
        <p:spPr>
          <a:xfrm>
            <a:off x="2116171" y="2133983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7724" y="2289138"/>
            <a:ext cx="434264" cy="434264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7730268" y="1993021"/>
            <a:ext cx="2478804" cy="18656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MsPham"/>
          <p:cNvSpPr/>
          <p:nvPr/>
        </p:nvSpPr>
        <p:spPr>
          <a:xfrm>
            <a:off x="4890116" y="2055376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Heptagon 19"/>
          <p:cNvSpPr/>
          <p:nvPr/>
        </p:nvSpPr>
        <p:spPr>
          <a:xfrm>
            <a:off x="2076734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a</a:t>
            </a:r>
            <a:endParaRPr lang="vi-VN" sz="2700" b="1"/>
          </a:p>
        </p:txBody>
      </p:sp>
      <p:sp>
        <p:nvSpPr>
          <p:cNvPr id="25" name="Heptagon 24"/>
          <p:cNvSpPr/>
          <p:nvPr/>
        </p:nvSpPr>
        <p:spPr>
          <a:xfrm>
            <a:off x="4955098" y="3794448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b</a:t>
            </a:r>
            <a:endParaRPr lang="vi-VN" sz="2700" b="1"/>
          </a:p>
        </p:txBody>
      </p:sp>
      <p:sp>
        <p:nvSpPr>
          <p:cNvPr id="26" name="Heptagon 25"/>
          <p:cNvSpPr/>
          <p:nvPr/>
        </p:nvSpPr>
        <p:spPr>
          <a:xfrm>
            <a:off x="7805003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</a:t>
            </a:r>
            <a:endParaRPr lang="vi-VN" sz="2700" b="1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3600" y="4500408"/>
            <a:ext cx="7876564" cy="1306725"/>
          </a:xfrm>
          <a:prstGeom prst="rect">
            <a:avLst/>
          </a:prstGeom>
        </p:spPr>
      </p:pic>
      <p:sp>
        <p:nvSpPr>
          <p:cNvPr id="24" name="Right Arrow 23">
            <a:hlinkClick r:id="" action="ppaction://hlinkshowjump?jump=nextslide"/>
          </p:cNvPr>
          <p:cNvSpPr/>
          <p:nvPr/>
        </p:nvSpPr>
        <p:spPr>
          <a:xfrm>
            <a:off x="8969670" y="4106425"/>
            <a:ext cx="1170230" cy="637650"/>
          </a:xfrm>
          <a:prstGeom prst="rightArrow">
            <a:avLst>
              <a:gd name="adj1" fmla="val 61616"/>
              <a:gd name="adj2" fmla="val 4285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283094" y="4628470"/>
            <a:ext cx="5632306" cy="979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How old is your sister?</a:t>
            </a:r>
          </a:p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She’s seventeen.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14847" y="910035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65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924" y="2026005"/>
            <a:ext cx="2871529" cy="18326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72" y="2317743"/>
            <a:ext cx="1332435" cy="13237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078" y="2108749"/>
            <a:ext cx="628591" cy="559115"/>
          </a:xfrm>
          <a:prstGeom prst="rect">
            <a:avLst/>
          </a:prstGeom>
        </p:spPr>
      </p:pic>
      <p:sp>
        <p:nvSpPr>
          <p:cNvPr id="42" name="MsPham"/>
          <p:cNvSpPr/>
          <p:nvPr/>
        </p:nvSpPr>
        <p:spPr>
          <a:xfrm>
            <a:off x="7643464" y="2016956"/>
            <a:ext cx="2478804" cy="18924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5538" y="2045607"/>
            <a:ext cx="2798378" cy="18252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757066" y="2022389"/>
            <a:ext cx="2856828" cy="17934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42" y="2300591"/>
            <a:ext cx="1300290" cy="128351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50" y="2397352"/>
            <a:ext cx="1160492" cy="11492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95504" y="2261667"/>
            <a:ext cx="434264" cy="434264"/>
          </a:xfrm>
          <a:prstGeom prst="rect">
            <a:avLst/>
          </a:prstGeom>
        </p:spPr>
      </p:pic>
      <p:sp>
        <p:nvSpPr>
          <p:cNvPr id="39" name="MsPham"/>
          <p:cNvSpPr/>
          <p:nvPr/>
        </p:nvSpPr>
        <p:spPr>
          <a:xfrm>
            <a:off x="2137648" y="2094502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4133" y="2244637"/>
            <a:ext cx="434264" cy="434264"/>
          </a:xfrm>
          <a:prstGeom prst="rect">
            <a:avLst/>
          </a:prstGeom>
        </p:spPr>
      </p:pic>
      <p:sp>
        <p:nvSpPr>
          <p:cNvPr id="41" name="MsPham"/>
          <p:cNvSpPr/>
          <p:nvPr/>
        </p:nvSpPr>
        <p:spPr>
          <a:xfrm>
            <a:off x="4839664" y="2067553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Heptagon 23"/>
          <p:cNvSpPr/>
          <p:nvPr/>
        </p:nvSpPr>
        <p:spPr>
          <a:xfrm>
            <a:off x="2076734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25" name="Heptagon 24"/>
          <p:cNvSpPr/>
          <p:nvPr/>
        </p:nvSpPr>
        <p:spPr>
          <a:xfrm>
            <a:off x="4955098" y="3794448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26" name="Heptagon 25"/>
          <p:cNvSpPr/>
          <p:nvPr/>
        </p:nvSpPr>
        <p:spPr>
          <a:xfrm>
            <a:off x="7805003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c</a:t>
            </a:r>
            <a:endParaRPr lang="vi-VN" sz="2700" b="1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3600" y="4500408"/>
            <a:ext cx="7876564" cy="1306725"/>
          </a:xfrm>
          <a:prstGeom prst="rect">
            <a:avLst/>
          </a:prstGeom>
        </p:spPr>
      </p:pic>
      <p:sp>
        <p:nvSpPr>
          <p:cNvPr id="21" name="Right Arrow 20">
            <a:hlinkClick r:id="" action="ppaction://hlinkshowjump?jump=nextslide"/>
          </p:cNvPr>
          <p:cNvSpPr/>
          <p:nvPr/>
        </p:nvSpPr>
        <p:spPr>
          <a:xfrm>
            <a:off x="8969670" y="4106425"/>
            <a:ext cx="1170230" cy="637650"/>
          </a:xfrm>
          <a:prstGeom prst="rightArrow">
            <a:avLst>
              <a:gd name="adj1" fmla="val 61616"/>
              <a:gd name="adj2" fmla="val 4285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83094" y="4628470"/>
            <a:ext cx="5632306" cy="979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How old is your sister?</a:t>
            </a:r>
          </a:p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She’s eighteen.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4847" y="910035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3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39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3924" y="2026005"/>
            <a:ext cx="2871529" cy="18326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533" y="2215920"/>
            <a:ext cx="1585023" cy="14359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4692" y="2087188"/>
            <a:ext cx="628591" cy="559115"/>
          </a:xfrm>
          <a:prstGeom prst="rect">
            <a:avLst/>
          </a:prstGeom>
        </p:spPr>
      </p:pic>
      <p:sp>
        <p:nvSpPr>
          <p:cNvPr id="40" name="MsPham"/>
          <p:cNvSpPr/>
          <p:nvPr/>
        </p:nvSpPr>
        <p:spPr>
          <a:xfrm>
            <a:off x="7776648" y="2015303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5538" y="2045607"/>
            <a:ext cx="2798378" cy="18252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757066" y="2022389"/>
            <a:ext cx="2856828" cy="1793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25" y="2310523"/>
            <a:ext cx="1400861" cy="13827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41" y="2353244"/>
            <a:ext cx="1191488" cy="11799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600" y="4500408"/>
            <a:ext cx="7876564" cy="13067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95504" y="2261667"/>
            <a:ext cx="434264" cy="434264"/>
          </a:xfrm>
          <a:prstGeom prst="rect">
            <a:avLst/>
          </a:prstGeom>
        </p:spPr>
      </p:pic>
      <p:sp>
        <p:nvSpPr>
          <p:cNvPr id="37" name="MsPham"/>
          <p:cNvSpPr/>
          <p:nvPr/>
        </p:nvSpPr>
        <p:spPr>
          <a:xfrm>
            <a:off x="2097490" y="2054914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6088" y="2304485"/>
            <a:ext cx="434264" cy="434264"/>
          </a:xfrm>
          <a:prstGeom prst="rect">
            <a:avLst/>
          </a:prstGeom>
        </p:spPr>
      </p:pic>
      <p:sp>
        <p:nvSpPr>
          <p:cNvPr id="39" name="MsPham"/>
          <p:cNvSpPr/>
          <p:nvPr/>
        </p:nvSpPr>
        <p:spPr>
          <a:xfrm>
            <a:off x="4859845" y="1983310"/>
            <a:ext cx="2478804" cy="187163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ight Arrow 40">
            <a:hlinkClick r:id="" action="ppaction://hlinkshowjump?jump=nextslide"/>
          </p:cNvPr>
          <p:cNvSpPr/>
          <p:nvPr/>
        </p:nvSpPr>
        <p:spPr>
          <a:xfrm>
            <a:off x="8969670" y="4106425"/>
            <a:ext cx="1170230" cy="637650"/>
          </a:xfrm>
          <a:prstGeom prst="rightArrow">
            <a:avLst>
              <a:gd name="adj1" fmla="val 61616"/>
              <a:gd name="adj2" fmla="val 4285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" name="Heptagon 1"/>
          <p:cNvSpPr/>
          <p:nvPr/>
        </p:nvSpPr>
        <p:spPr>
          <a:xfrm>
            <a:off x="2076734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a</a:t>
            </a:r>
            <a:endParaRPr lang="vi-VN" sz="2700" b="1"/>
          </a:p>
        </p:txBody>
      </p:sp>
      <p:sp>
        <p:nvSpPr>
          <p:cNvPr id="20" name="Heptagon 19"/>
          <p:cNvSpPr/>
          <p:nvPr/>
        </p:nvSpPr>
        <p:spPr>
          <a:xfrm>
            <a:off x="4955098" y="3794448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b</a:t>
            </a:r>
            <a:endParaRPr lang="vi-VN" sz="2700" b="1"/>
          </a:p>
        </p:txBody>
      </p:sp>
      <p:sp>
        <p:nvSpPr>
          <p:cNvPr id="21" name="Heptagon 20"/>
          <p:cNvSpPr/>
          <p:nvPr/>
        </p:nvSpPr>
        <p:spPr>
          <a:xfrm>
            <a:off x="7805003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</a:t>
            </a:r>
            <a:endParaRPr lang="vi-VN" sz="2700" b="1"/>
          </a:p>
        </p:txBody>
      </p:sp>
      <p:pic>
        <p:nvPicPr>
          <p:cNvPr id="3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8349" y="300435"/>
            <a:ext cx="609600" cy="609600"/>
          </a:xfrm>
          <a:prstGeom prst="rect">
            <a:avLst/>
          </a:prstGeom>
        </p:spPr>
      </p:pic>
      <p:pic>
        <p:nvPicPr>
          <p:cNvPr id="23" name="How old is ..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167" end="2906.25"/>
                </p14:media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28" y="4992367"/>
            <a:ext cx="318501" cy="32280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14847" y="910035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35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22727" numSld="1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0" grpId="0" animBg="1"/>
      <p:bldP spid="37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57066" y="2022389"/>
            <a:ext cx="2856828" cy="1793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33" y="2289139"/>
            <a:ext cx="1182699" cy="11712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8794" y="2079893"/>
            <a:ext cx="628591" cy="559115"/>
          </a:xfrm>
          <a:prstGeom prst="rect">
            <a:avLst/>
          </a:prstGeom>
        </p:spPr>
      </p:pic>
      <p:sp>
        <p:nvSpPr>
          <p:cNvPr id="32" name="MsPham"/>
          <p:cNvSpPr/>
          <p:nvPr/>
        </p:nvSpPr>
        <p:spPr>
          <a:xfrm>
            <a:off x="2076734" y="2033998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5538" y="2045607"/>
            <a:ext cx="2798378" cy="1825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3924" y="2026005"/>
            <a:ext cx="2871529" cy="18326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05" y="2252354"/>
            <a:ext cx="1425495" cy="13390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69" y="2226962"/>
            <a:ext cx="1367848" cy="135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8666" y="2261635"/>
            <a:ext cx="434264" cy="434264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4857052" y="1960154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7724" y="2289138"/>
            <a:ext cx="434264" cy="434264"/>
          </a:xfrm>
          <a:prstGeom prst="rect">
            <a:avLst/>
          </a:prstGeom>
        </p:spPr>
      </p:pic>
      <p:sp>
        <p:nvSpPr>
          <p:cNvPr id="31" name="MsPham"/>
          <p:cNvSpPr/>
          <p:nvPr/>
        </p:nvSpPr>
        <p:spPr>
          <a:xfrm>
            <a:off x="7805003" y="1989615"/>
            <a:ext cx="2537160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Heptagon 33"/>
          <p:cNvSpPr/>
          <p:nvPr/>
        </p:nvSpPr>
        <p:spPr>
          <a:xfrm>
            <a:off x="2076734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a</a:t>
            </a:r>
            <a:endParaRPr lang="vi-VN" sz="2700" b="1"/>
          </a:p>
        </p:txBody>
      </p:sp>
      <p:sp>
        <p:nvSpPr>
          <p:cNvPr id="35" name="Heptagon 34"/>
          <p:cNvSpPr/>
          <p:nvPr/>
        </p:nvSpPr>
        <p:spPr>
          <a:xfrm>
            <a:off x="4955098" y="3794448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b</a:t>
            </a:r>
            <a:endParaRPr lang="vi-VN" sz="2700" b="1"/>
          </a:p>
        </p:txBody>
      </p:sp>
      <p:sp>
        <p:nvSpPr>
          <p:cNvPr id="36" name="Heptagon 35"/>
          <p:cNvSpPr/>
          <p:nvPr/>
        </p:nvSpPr>
        <p:spPr>
          <a:xfrm>
            <a:off x="7805003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</a:t>
            </a:r>
            <a:endParaRPr lang="vi-VN" sz="2700" b="1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3600" y="4500408"/>
            <a:ext cx="7876564" cy="1306725"/>
          </a:xfrm>
          <a:prstGeom prst="rect">
            <a:avLst/>
          </a:prstGeom>
        </p:spPr>
      </p:pic>
      <p:sp>
        <p:nvSpPr>
          <p:cNvPr id="21" name="Right Arrow 20">
            <a:hlinkClick r:id="" action="ppaction://hlinkshowjump?jump=nextslide"/>
          </p:cNvPr>
          <p:cNvSpPr/>
          <p:nvPr/>
        </p:nvSpPr>
        <p:spPr>
          <a:xfrm>
            <a:off x="8969670" y="4162950"/>
            <a:ext cx="1170230" cy="637650"/>
          </a:xfrm>
          <a:prstGeom prst="rightArrow">
            <a:avLst>
              <a:gd name="adj1" fmla="val 61616"/>
              <a:gd name="adj2" fmla="val 4285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3" name="How old is ..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0" end="4016.7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09" y="5105400"/>
            <a:ext cx="338006" cy="34257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14847" y="910035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4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5538" y="2045607"/>
            <a:ext cx="2798378" cy="1825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7066" y="2022389"/>
            <a:ext cx="2856828" cy="1793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3924" y="2026005"/>
            <a:ext cx="2871529" cy="1832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5504" y="2261667"/>
            <a:ext cx="434264" cy="434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80" y="2440064"/>
            <a:ext cx="1217424" cy="1020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0161" y="2092049"/>
            <a:ext cx="628591" cy="5591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80" y="2261668"/>
            <a:ext cx="1336240" cy="1318999"/>
          </a:xfrm>
          <a:prstGeom prst="roundRect">
            <a:avLst>
              <a:gd name="adj" fmla="val 36379"/>
            </a:avLst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70" y="2332640"/>
            <a:ext cx="1513158" cy="1268382"/>
          </a:xfrm>
          <a:prstGeom prst="rect">
            <a:avLst/>
          </a:prstGeom>
        </p:spPr>
      </p:pic>
      <p:sp>
        <p:nvSpPr>
          <p:cNvPr id="3" name="MsPham"/>
          <p:cNvSpPr/>
          <p:nvPr/>
        </p:nvSpPr>
        <p:spPr>
          <a:xfrm>
            <a:off x="2116171" y="2133983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724" y="2289138"/>
            <a:ext cx="434264" cy="434264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7730268" y="1993021"/>
            <a:ext cx="2478804" cy="18656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MsPham"/>
          <p:cNvSpPr/>
          <p:nvPr/>
        </p:nvSpPr>
        <p:spPr>
          <a:xfrm>
            <a:off x="4890116" y="2055376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Heptagon 19"/>
          <p:cNvSpPr/>
          <p:nvPr/>
        </p:nvSpPr>
        <p:spPr>
          <a:xfrm>
            <a:off x="2076734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a</a:t>
            </a:r>
            <a:endParaRPr lang="vi-VN" sz="2700" b="1"/>
          </a:p>
        </p:txBody>
      </p:sp>
      <p:sp>
        <p:nvSpPr>
          <p:cNvPr id="25" name="Heptagon 24"/>
          <p:cNvSpPr/>
          <p:nvPr/>
        </p:nvSpPr>
        <p:spPr>
          <a:xfrm>
            <a:off x="4955098" y="3794448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b</a:t>
            </a:r>
            <a:endParaRPr lang="vi-VN" sz="2700" b="1"/>
          </a:p>
        </p:txBody>
      </p:sp>
      <p:sp>
        <p:nvSpPr>
          <p:cNvPr id="26" name="Heptagon 25"/>
          <p:cNvSpPr/>
          <p:nvPr/>
        </p:nvSpPr>
        <p:spPr>
          <a:xfrm>
            <a:off x="7805003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</a:t>
            </a:r>
            <a:endParaRPr lang="vi-VN" sz="2700" b="1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3600" y="4500408"/>
            <a:ext cx="7876564" cy="1306725"/>
          </a:xfrm>
          <a:prstGeom prst="rect">
            <a:avLst/>
          </a:prstGeom>
        </p:spPr>
      </p:pic>
      <p:sp>
        <p:nvSpPr>
          <p:cNvPr id="24" name="Right Arrow 23">
            <a:hlinkClick r:id="" action="ppaction://hlinkshowjump?jump=nextslide"/>
          </p:cNvPr>
          <p:cNvSpPr/>
          <p:nvPr/>
        </p:nvSpPr>
        <p:spPr>
          <a:xfrm>
            <a:off x="8969670" y="4106425"/>
            <a:ext cx="1170230" cy="637650"/>
          </a:xfrm>
          <a:prstGeom prst="rightArrow">
            <a:avLst>
              <a:gd name="adj1" fmla="val 61616"/>
              <a:gd name="adj2" fmla="val 4285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9" name="How old is ..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24" end="1306.7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79" y="5029200"/>
            <a:ext cx="338006" cy="34257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14847" y="910035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670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4419600" y="859271"/>
            <a:ext cx="3018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23622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4942" y="3588130"/>
            <a:ext cx="264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8262" y="4921771"/>
            <a:ext cx="323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9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99" y="3504072"/>
            <a:ext cx="900277" cy="793216"/>
          </a:xfrm>
          <a:prstGeom prst="rect">
            <a:avLst/>
          </a:prstGeom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278" y="4801418"/>
            <a:ext cx="822317" cy="781797"/>
          </a:xfrm>
          <a:prstGeom prst="rect">
            <a:avLst/>
          </a:prstGeom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01" y="2221286"/>
            <a:ext cx="857315" cy="7976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76" y="2947014"/>
            <a:ext cx="1034302" cy="557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77" y="4178323"/>
            <a:ext cx="590119" cy="557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59" y="5533933"/>
            <a:ext cx="509955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06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924" y="2026005"/>
            <a:ext cx="2871529" cy="18326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72" y="2317743"/>
            <a:ext cx="1332435" cy="13237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7078" y="2108749"/>
            <a:ext cx="628591" cy="559115"/>
          </a:xfrm>
          <a:prstGeom prst="rect">
            <a:avLst/>
          </a:prstGeom>
        </p:spPr>
      </p:pic>
      <p:sp>
        <p:nvSpPr>
          <p:cNvPr id="42" name="MsPham"/>
          <p:cNvSpPr/>
          <p:nvPr/>
        </p:nvSpPr>
        <p:spPr>
          <a:xfrm>
            <a:off x="7643464" y="2016956"/>
            <a:ext cx="2478804" cy="18924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5538" y="2045607"/>
            <a:ext cx="2798378" cy="18252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757066" y="2022389"/>
            <a:ext cx="2856828" cy="17934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42" y="2300591"/>
            <a:ext cx="1300290" cy="128351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50" y="2397352"/>
            <a:ext cx="1160492" cy="11492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5504" y="2261667"/>
            <a:ext cx="434264" cy="434264"/>
          </a:xfrm>
          <a:prstGeom prst="rect">
            <a:avLst/>
          </a:prstGeom>
        </p:spPr>
      </p:pic>
      <p:sp>
        <p:nvSpPr>
          <p:cNvPr id="39" name="MsPham"/>
          <p:cNvSpPr/>
          <p:nvPr/>
        </p:nvSpPr>
        <p:spPr>
          <a:xfrm>
            <a:off x="2137648" y="2094502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44133" y="2244637"/>
            <a:ext cx="434264" cy="434264"/>
          </a:xfrm>
          <a:prstGeom prst="rect">
            <a:avLst/>
          </a:prstGeom>
        </p:spPr>
      </p:pic>
      <p:sp>
        <p:nvSpPr>
          <p:cNvPr id="41" name="MsPham"/>
          <p:cNvSpPr/>
          <p:nvPr/>
        </p:nvSpPr>
        <p:spPr>
          <a:xfrm>
            <a:off x="4839664" y="2067553"/>
            <a:ext cx="2478804" cy="1770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Heptagon 23"/>
          <p:cNvSpPr/>
          <p:nvPr/>
        </p:nvSpPr>
        <p:spPr>
          <a:xfrm>
            <a:off x="2076734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25" name="Heptagon 24"/>
          <p:cNvSpPr/>
          <p:nvPr/>
        </p:nvSpPr>
        <p:spPr>
          <a:xfrm>
            <a:off x="4955098" y="3794448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26" name="Heptagon 25"/>
          <p:cNvSpPr/>
          <p:nvPr/>
        </p:nvSpPr>
        <p:spPr>
          <a:xfrm>
            <a:off x="7805003" y="3825639"/>
            <a:ext cx="365264" cy="363691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c</a:t>
            </a:r>
            <a:endParaRPr lang="vi-VN" sz="2700" b="1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3600" y="4500408"/>
            <a:ext cx="7876564" cy="1306725"/>
          </a:xfrm>
          <a:prstGeom prst="rect">
            <a:avLst/>
          </a:prstGeom>
        </p:spPr>
      </p:pic>
      <p:sp>
        <p:nvSpPr>
          <p:cNvPr id="21" name="Right Arrow 20">
            <a:hlinkClick r:id="" action="ppaction://hlinkshowjump?jump=nextslide"/>
          </p:cNvPr>
          <p:cNvSpPr/>
          <p:nvPr/>
        </p:nvSpPr>
        <p:spPr>
          <a:xfrm>
            <a:off x="8969670" y="4106425"/>
            <a:ext cx="1170230" cy="637650"/>
          </a:xfrm>
          <a:prstGeom prst="rightArrow">
            <a:avLst>
              <a:gd name="adj1" fmla="val 61616"/>
              <a:gd name="adj2" fmla="val 4285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3" name="How old is ..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50" end="0.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28" y="5029201"/>
            <a:ext cx="318501" cy="322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14847" y="910035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2" grpId="0" animBg="1"/>
      <p:bldP spid="39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093" y="1977433"/>
            <a:ext cx="7876564" cy="212899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3263222" y="2552000"/>
            <a:ext cx="5632306" cy="979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7C80"/>
                </a:solidFill>
                <a:latin typeface="Comic Sans MS" panose="030F0702030302020204" pitchFamily="66" charset="0"/>
              </a:rPr>
              <a:t>Good job!</a:t>
            </a:r>
          </a:p>
        </p:txBody>
      </p: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8847427" y="4953000"/>
            <a:ext cx="1170230" cy="637650"/>
          </a:xfrm>
          <a:prstGeom prst="rightArrow">
            <a:avLst>
              <a:gd name="adj1" fmla="val 61616"/>
              <a:gd name="adj2" fmla="val 4285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End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47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>
        <p15:prstTrans prst="curtains"/>
        <p:sndAc>
          <p:stSnd>
            <p:snd r:embed="rId3" name="applause.wav"/>
          </p:stSnd>
        </p:sndAc>
      </p:transition>
    </mc:Choice>
    <mc:Fallback xmlns="">
      <p:transition spd="slow" advClick="0">
        <p:fade/>
        <p:sndAc>
          <p:stSnd>
            <p:snd r:embed="rId5" name="applaus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29840" y="633048"/>
            <a:ext cx="7054948" cy="91940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850884" y="514106"/>
            <a:ext cx="2575560" cy="919401"/>
          </a:xfrm>
          <a:prstGeom prst="round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89" y="1920952"/>
            <a:ext cx="2059599" cy="2580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9"/>
          <a:stretch/>
        </p:blipFill>
        <p:spPr>
          <a:xfrm>
            <a:off x="5029200" y="2209800"/>
            <a:ext cx="2231972" cy="22918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54" y="2052343"/>
            <a:ext cx="2362200" cy="2431197"/>
          </a:xfrm>
          <a:prstGeom prst="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105401"/>
            <a:ext cx="1117210" cy="11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1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966812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505201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Comic Sans MS" panose="030F0702030302020204" pitchFamily="66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4600" y="54102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sp>
        <p:nvSpPr>
          <p:cNvPr id="3" name="Rectangle 2"/>
          <p:cNvSpPr/>
          <p:nvPr/>
        </p:nvSpPr>
        <p:spPr>
          <a:xfrm>
            <a:off x="-2609087" y="3019195"/>
            <a:ext cx="2075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207711" y="436768"/>
            <a:ext cx="459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11" y="923169"/>
            <a:ext cx="950039" cy="5123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96" y="313050"/>
            <a:ext cx="857315" cy="797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52" y="2086501"/>
            <a:ext cx="4379586" cy="1156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3" y="1905000"/>
            <a:ext cx="6426020" cy="1539001"/>
          </a:xfrm>
          <a:prstGeom prst="rect">
            <a:avLst/>
          </a:prstGeom>
        </p:spPr>
      </p:pic>
      <p:pic>
        <p:nvPicPr>
          <p:cNvPr id="8" name="Track 079">
            <a:hlinkClick r:id="" action="ppaction://media"/>
            <a:extLst>
              <a:ext uri="{FF2B5EF4-FFF2-40B4-BE49-F238E27FC236}">
                <a16:creationId xmlns:a16="http://schemas.microsoft.com/office/drawing/2014/main" id="{37754D9E-209A-491F-BE18-205084572E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86" end="560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9270" y="-6691"/>
            <a:ext cx="487363" cy="487363"/>
          </a:xfrm>
          <a:prstGeom prst="rect">
            <a:avLst/>
          </a:prstGeom>
        </p:spPr>
      </p:pic>
      <p:pic>
        <p:nvPicPr>
          <p:cNvPr id="9" name="Track 079">
            <a:hlinkClick r:id="" action="ppaction://media"/>
            <a:extLst>
              <a:ext uri="{FF2B5EF4-FFF2-40B4-BE49-F238E27FC236}">
                <a16:creationId xmlns:a16="http://schemas.microsoft.com/office/drawing/2014/main" id="{E82041A5-03D9-4F68-966A-A31554E451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2" end="300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9270" y="550651"/>
            <a:ext cx="487363" cy="487363"/>
          </a:xfrm>
          <a:prstGeom prst="rect">
            <a:avLst/>
          </a:prstGeom>
        </p:spPr>
      </p:pic>
      <p:pic>
        <p:nvPicPr>
          <p:cNvPr id="10" name="Track 079">
            <a:hlinkClick r:id="" action="ppaction://media"/>
            <a:extLst>
              <a:ext uri="{FF2B5EF4-FFF2-40B4-BE49-F238E27FC236}">
                <a16:creationId xmlns:a16="http://schemas.microsoft.com/office/drawing/2014/main" id="{C78F4D45-6A0E-441F-93E7-B2624CE508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" end="2971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9270" y="1150565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21613C-3F4D-45AC-8BFB-FC6FFA6120E7}"/>
              </a:ext>
            </a:extLst>
          </p:cNvPr>
          <p:cNvSpPr txBox="1"/>
          <p:nvPr/>
        </p:nvSpPr>
        <p:spPr>
          <a:xfrm>
            <a:off x="1836728" y="2391189"/>
            <a:ext cx="408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EA777-CCBC-4B39-878A-4D3246E16552}"/>
              </a:ext>
            </a:extLst>
          </p:cNvPr>
          <p:cNvSpPr txBox="1"/>
          <p:nvPr/>
        </p:nvSpPr>
        <p:spPr>
          <a:xfrm>
            <a:off x="1836727" y="2389974"/>
            <a:ext cx="408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EDEA72-8D04-4572-A8E5-67B6B9653F03}"/>
              </a:ext>
            </a:extLst>
          </p:cNvPr>
          <p:cNvSpPr txBox="1"/>
          <p:nvPr/>
        </p:nvSpPr>
        <p:spPr>
          <a:xfrm>
            <a:off x="1836727" y="2389974"/>
            <a:ext cx="408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527E88-B1B8-406A-B265-078DF42FE737}"/>
              </a:ext>
            </a:extLst>
          </p:cNvPr>
          <p:cNvSpPr txBox="1"/>
          <p:nvPr/>
        </p:nvSpPr>
        <p:spPr>
          <a:xfrm>
            <a:off x="1836546" y="2393989"/>
            <a:ext cx="408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01EC5-92B7-4C68-B8C4-E1A640842C28}"/>
              </a:ext>
            </a:extLst>
          </p:cNvPr>
          <p:cNvSpPr txBox="1"/>
          <p:nvPr/>
        </p:nvSpPr>
        <p:spPr>
          <a:xfrm>
            <a:off x="5397384" y="2315250"/>
            <a:ext cx="610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old is your brother?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9BD6D-7BFF-4519-93FA-0819FBE0A40F}"/>
              </a:ext>
            </a:extLst>
          </p:cNvPr>
          <p:cNvSpPr txBox="1"/>
          <p:nvPr/>
        </p:nvSpPr>
        <p:spPr>
          <a:xfrm>
            <a:off x="5397383" y="2312819"/>
            <a:ext cx="5981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How old is your brother?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6A0010-7F0C-47AC-BE44-97A1FD8856DC}"/>
              </a:ext>
            </a:extLst>
          </p:cNvPr>
          <p:cNvSpPr txBox="1"/>
          <p:nvPr/>
        </p:nvSpPr>
        <p:spPr>
          <a:xfrm>
            <a:off x="5397384" y="2315473"/>
            <a:ext cx="598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old is your brother?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09C9E-04B0-4EA1-B8CF-59AEA7251E59}"/>
              </a:ext>
            </a:extLst>
          </p:cNvPr>
          <p:cNvSpPr txBox="1"/>
          <p:nvPr/>
        </p:nvSpPr>
        <p:spPr>
          <a:xfrm>
            <a:off x="5397725" y="2328647"/>
            <a:ext cx="6110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How old is your brother?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A6D7AD-B3DB-483A-99E7-F9F0DE2F499B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EC5ED09-AC7D-499D-88C9-244FC0ECDC70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D80DFD-4BB8-4F50-BBAC-90E22972625C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2" name="Minus Sign 31">
              <a:extLst>
                <a:ext uri="{FF2B5EF4-FFF2-40B4-BE49-F238E27FC236}">
                  <a16:creationId xmlns:a16="http://schemas.microsoft.com/office/drawing/2014/main" id="{488F1142-5A30-4EE4-BCAE-F0F26402B45D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3" name="Minus Sign 32">
              <a:extLst>
                <a:ext uri="{FF2B5EF4-FFF2-40B4-BE49-F238E27FC236}">
                  <a16:creationId xmlns:a16="http://schemas.microsoft.com/office/drawing/2014/main" id="{E52C805D-34A3-41DD-8464-AFD840EB192C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0B30A0A-CC7F-4484-BD45-33E76BC7B5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2664" y="2944682"/>
            <a:ext cx="2376156" cy="33737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5C1859-C1CC-472C-A5A7-4D8C74A617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5818" y="3176091"/>
            <a:ext cx="2653607" cy="3251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BD14CB-9C38-4FE3-8508-33C7E1812E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218" y="3525617"/>
            <a:ext cx="1950053" cy="243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7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32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32" presetClass="emph" presetSubtype="0" repeatCount="2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4" grpId="2"/>
      <p:bldP spid="14" grpId="3"/>
      <p:bldP spid="16" grpId="0"/>
      <p:bldP spid="16" grpId="1"/>
      <p:bldP spid="17" grpId="0"/>
      <p:bldP spid="17" grpId="1"/>
      <p:bldP spid="18" grpId="0"/>
      <p:bldP spid="18" grpId="1"/>
      <p:bldP spid="18" grpId="2"/>
      <p:bldP spid="18" grpId="3"/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186918" y="385545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18" y="934529"/>
            <a:ext cx="553899" cy="5235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01" y="258167"/>
            <a:ext cx="900277" cy="793216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8229600" y="1762108"/>
            <a:ext cx="2750772" cy="1139705"/>
            <a:chOff x="3602075" y="1211888"/>
            <a:chExt cx="2750772" cy="1139705"/>
          </a:xfrm>
        </p:grpSpPr>
        <p:grpSp>
          <p:nvGrpSpPr>
            <p:cNvPr id="42" name="Group 41"/>
            <p:cNvGrpSpPr/>
            <p:nvPr/>
          </p:nvGrpSpPr>
          <p:grpSpPr>
            <a:xfrm>
              <a:off x="3602075" y="1211888"/>
              <a:ext cx="2750772" cy="1139705"/>
              <a:chOff x="3602075" y="1211888"/>
              <a:chExt cx="2750772" cy="1139705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2075" y="1211888"/>
                <a:ext cx="2750772" cy="1139705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5580293" y="1519950"/>
                <a:ext cx="3766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.</a:t>
                </a:r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>
              <a:off x="4291661" y="1902091"/>
              <a:ext cx="1371600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094774" y="1566988"/>
            <a:ext cx="5224196" cy="1283848"/>
            <a:chOff x="878824" y="1189981"/>
            <a:chExt cx="5224196" cy="1283848"/>
          </a:xfrm>
        </p:grpSpPr>
        <p:grpSp>
          <p:nvGrpSpPr>
            <p:cNvPr id="47" name="Group 46"/>
            <p:cNvGrpSpPr/>
            <p:nvPr/>
          </p:nvGrpSpPr>
          <p:grpSpPr>
            <a:xfrm>
              <a:off x="878824" y="1189981"/>
              <a:ext cx="5224196" cy="1283848"/>
              <a:chOff x="2463560" y="989273"/>
              <a:chExt cx="5224196" cy="1283848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3560" y="989273"/>
                <a:ext cx="5224196" cy="1283848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2540271" y="1395968"/>
                <a:ext cx="47633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How old            ?</a:t>
                </a:r>
              </a:p>
            </p:txBody>
          </p:sp>
        </p:grpSp>
        <p:cxnSp>
          <p:nvCxnSpPr>
            <p:cNvPr id="48" name="Straight Connector 47"/>
            <p:cNvCxnSpPr/>
            <p:nvPr/>
          </p:nvCxnSpPr>
          <p:spPr>
            <a:xfrm flipV="1">
              <a:off x="3490922" y="2068998"/>
              <a:ext cx="1169557" cy="6306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/>
          <p:cNvSpPr/>
          <p:nvPr/>
        </p:nvSpPr>
        <p:spPr>
          <a:xfrm>
            <a:off x="1330247" y="5223006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2" name="Oval 51"/>
          <p:cNvSpPr/>
          <p:nvPr/>
        </p:nvSpPr>
        <p:spPr>
          <a:xfrm>
            <a:off x="4440787" y="5221077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3" name="Oval 52"/>
          <p:cNvSpPr/>
          <p:nvPr/>
        </p:nvSpPr>
        <p:spPr>
          <a:xfrm>
            <a:off x="7551326" y="5181405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4" y="3285379"/>
            <a:ext cx="1881678" cy="186742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63" y="3241074"/>
            <a:ext cx="1884746" cy="186742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36" y="3337525"/>
            <a:ext cx="1880809" cy="186742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378" y="3399129"/>
            <a:ext cx="1749388" cy="1588893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10350124" y="518429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28059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2032751" y="374255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35" y="1043448"/>
            <a:ext cx="553899" cy="5235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3" y="225841"/>
            <a:ext cx="900277" cy="7932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08" y="2923732"/>
            <a:ext cx="2893724" cy="287180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951071" y="5844715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040724" y="1828800"/>
            <a:ext cx="4413682" cy="1554311"/>
            <a:chOff x="3854807" y="1540826"/>
            <a:chExt cx="2889006" cy="113970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5" y="1540826"/>
              <a:ext cx="2750772" cy="113970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854807" y="1764143"/>
              <a:ext cx="288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__________.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141089" y="1497183"/>
            <a:ext cx="7732694" cy="1729098"/>
            <a:chOff x="2141447" y="989273"/>
            <a:chExt cx="5426500" cy="128384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" r="2294"/>
            <a:stretch/>
          </p:blipFill>
          <p:spPr>
            <a:xfrm>
              <a:off x="2552209" y="989273"/>
              <a:ext cx="5015738" cy="12838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141447" y="1406070"/>
              <a:ext cx="5400403" cy="479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2D86"/>
                  </a:solidFill>
                  <a:latin typeface="Comic Sans MS" panose="030F0702030302020204" pitchFamily="66" charset="0"/>
                </a:rPr>
                <a:t>How old ____________?</a:t>
              </a:r>
            </a:p>
          </p:txBody>
        </p:sp>
      </p:grpSp>
      <p:sp>
        <p:nvSpPr>
          <p:cNvPr id="17" name="Bùi Liễu 0968142780"/>
          <p:cNvSpPr txBox="1"/>
          <p:nvPr/>
        </p:nvSpPr>
        <p:spPr>
          <a:xfrm>
            <a:off x="2655365" y="2083119"/>
            <a:ext cx="3588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is your brother</a:t>
            </a:r>
          </a:p>
        </p:txBody>
      </p:sp>
      <p:sp>
        <p:nvSpPr>
          <p:cNvPr id="22" name="Bùi Liễu 0968142780"/>
          <p:cNvSpPr txBox="1"/>
          <p:nvPr/>
        </p:nvSpPr>
        <p:spPr>
          <a:xfrm>
            <a:off x="7362065" y="2151050"/>
            <a:ext cx="351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He’s sixteen</a:t>
            </a:r>
          </a:p>
        </p:txBody>
      </p:sp>
      <p:pic>
        <p:nvPicPr>
          <p:cNvPr id="23" name="Track 079">
            <a:hlinkClick r:id="" action="ppaction://media"/>
            <a:extLst>
              <a:ext uri="{FF2B5EF4-FFF2-40B4-BE49-F238E27FC236}">
                <a16:creationId xmlns:a16="http://schemas.microsoft.com/office/drawing/2014/main" id="{C78F4D45-6A0E-441F-93E7-B2624CE508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" end="5393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04" y="2395008"/>
            <a:ext cx="355152" cy="359952"/>
          </a:xfrm>
          <a:prstGeom prst="rect">
            <a:avLst/>
          </a:prstGeom>
        </p:spPr>
      </p:pic>
      <p:pic>
        <p:nvPicPr>
          <p:cNvPr id="24" name="How old is ..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210" end="4016.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348" y="2684607"/>
            <a:ext cx="338006" cy="3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2057400" y="347233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35" y="913042"/>
            <a:ext cx="553899" cy="5235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7" y="294506"/>
            <a:ext cx="900277" cy="7932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15" y="2546019"/>
            <a:ext cx="3515149" cy="348284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5953003" y="5943601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907510" y="1981200"/>
            <a:ext cx="4735269" cy="1567579"/>
            <a:chOff x="3798665" y="1540826"/>
            <a:chExt cx="2889006" cy="113970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5" y="1540826"/>
              <a:ext cx="2750772" cy="113970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798665" y="1888742"/>
              <a:ext cx="2889006" cy="38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________________.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2672" y="1386547"/>
            <a:ext cx="6235337" cy="1729098"/>
            <a:chOff x="2287328" y="989273"/>
            <a:chExt cx="5400403" cy="128384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" r="2294"/>
            <a:stretch/>
          </p:blipFill>
          <p:spPr>
            <a:xfrm>
              <a:off x="2552209" y="989273"/>
              <a:ext cx="5015738" cy="128384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2287328" y="1466294"/>
              <a:ext cx="5400403" cy="479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2D86"/>
                  </a:solidFill>
                  <a:latin typeface="Comic Sans MS" panose="030F0702030302020204" pitchFamily="66" charset="0"/>
                </a:rPr>
                <a:t>How old ___________?</a:t>
              </a:r>
            </a:p>
          </p:txBody>
        </p:sp>
      </p:grpSp>
      <p:sp>
        <p:nvSpPr>
          <p:cNvPr id="51" name="Bùi Liễu 0968142780"/>
          <p:cNvSpPr txBox="1"/>
          <p:nvPr/>
        </p:nvSpPr>
        <p:spPr>
          <a:xfrm>
            <a:off x="2311979" y="2029003"/>
            <a:ext cx="412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is your sister</a:t>
            </a:r>
          </a:p>
        </p:txBody>
      </p:sp>
      <p:sp>
        <p:nvSpPr>
          <p:cNvPr id="52" name="Bùi Liễu 0968142780"/>
          <p:cNvSpPr txBox="1"/>
          <p:nvPr/>
        </p:nvSpPr>
        <p:spPr>
          <a:xfrm>
            <a:off x="7016424" y="2352168"/>
            <a:ext cx="43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She’s seventeen</a:t>
            </a:r>
          </a:p>
        </p:txBody>
      </p:sp>
      <p:pic>
        <p:nvPicPr>
          <p:cNvPr id="53" name="How old is ..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98.7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795" y="2277607"/>
            <a:ext cx="338006" cy="342574"/>
          </a:xfrm>
          <a:prstGeom prst="rect">
            <a:avLst/>
          </a:prstGeom>
        </p:spPr>
      </p:pic>
      <p:pic>
        <p:nvPicPr>
          <p:cNvPr id="54" name="How old is ..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24" end="1306.7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2980773"/>
            <a:ext cx="338006" cy="3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2209800" y="373976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35" y="939785"/>
            <a:ext cx="553899" cy="5235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27" y="295029"/>
            <a:ext cx="900277" cy="7932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54" y="2895601"/>
            <a:ext cx="3025095" cy="3003565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014320" y="586444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995263" y="2499614"/>
            <a:ext cx="4661473" cy="1139705"/>
            <a:chOff x="3923925" y="1540826"/>
            <a:chExt cx="2750772" cy="11397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5" y="1540826"/>
              <a:ext cx="2750772" cy="113970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135708" y="1889827"/>
              <a:ext cx="2327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_______________.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32882" y="1419708"/>
            <a:ext cx="6235337" cy="1729098"/>
            <a:chOff x="2348039" y="989273"/>
            <a:chExt cx="5400403" cy="12838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" r="2294"/>
            <a:stretch/>
          </p:blipFill>
          <p:spPr>
            <a:xfrm>
              <a:off x="2552209" y="989273"/>
              <a:ext cx="5015738" cy="128384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348039" y="1396928"/>
              <a:ext cx="5400403" cy="479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2D86"/>
                  </a:solidFill>
                  <a:latin typeface="Comic Sans MS" panose="030F0702030302020204" pitchFamily="66" charset="0"/>
                </a:rPr>
                <a:t>How old ___________?</a:t>
              </a:r>
            </a:p>
          </p:txBody>
        </p:sp>
      </p:grpSp>
      <p:sp>
        <p:nvSpPr>
          <p:cNvPr id="23" name="Bùi Liễu 0968142780"/>
          <p:cNvSpPr txBox="1"/>
          <p:nvPr/>
        </p:nvSpPr>
        <p:spPr>
          <a:xfrm>
            <a:off x="2291066" y="1968741"/>
            <a:ext cx="390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is your sister</a:t>
            </a:r>
          </a:p>
        </p:txBody>
      </p:sp>
      <p:sp>
        <p:nvSpPr>
          <p:cNvPr id="24" name="Bùi Liễu 0968142780"/>
          <p:cNvSpPr txBox="1"/>
          <p:nvPr/>
        </p:nvSpPr>
        <p:spPr>
          <a:xfrm>
            <a:off x="7559335" y="2761692"/>
            <a:ext cx="3437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She’s eighteen</a:t>
            </a:r>
          </a:p>
        </p:txBody>
      </p:sp>
      <p:pic>
        <p:nvPicPr>
          <p:cNvPr id="32" name="How old is ..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50" end="0.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243" y="3024273"/>
            <a:ext cx="318501" cy="322805"/>
          </a:xfrm>
          <a:prstGeom prst="rect">
            <a:avLst/>
          </a:prstGeom>
        </p:spPr>
      </p:pic>
      <p:pic>
        <p:nvPicPr>
          <p:cNvPr id="2" name="How old is ..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698.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20" y="2561019"/>
            <a:ext cx="338006" cy="3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0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369456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35" y="935265"/>
            <a:ext cx="553899" cy="523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27" y="290509"/>
            <a:ext cx="900277" cy="793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66" y="2972897"/>
            <a:ext cx="3489813" cy="316964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074736" y="6096000"/>
            <a:ext cx="489333" cy="499276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979972" y="2790062"/>
            <a:ext cx="4517097" cy="1139705"/>
            <a:chOff x="3785691" y="1540826"/>
            <a:chExt cx="2889006" cy="11397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5" y="1540826"/>
              <a:ext cx="2750772" cy="113970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785691" y="1873933"/>
              <a:ext cx="28890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____________.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2073" y="1586959"/>
            <a:ext cx="7377306" cy="1729098"/>
            <a:chOff x="2287328" y="989273"/>
            <a:chExt cx="5400403" cy="128384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" r="2294"/>
            <a:stretch/>
          </p:blipFill>
          <p:spPr>
            <a:xfrm>
              <a:off x="2552209" y="989273"/>
              <a:ext cx="5015738" cy="128384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287328" y="1466294"/>
              <a:ext cx="5400403" cy="479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2D86"/>
                  </a:solidFill>
                  <a:latin typeface="Comic Sans MS" panose="030F0702030302020204" pitchFamily="66" charset="0"/>
                </a:rPr>
                <a:t>How old ____________?</a:t>
              </a:r>
            </a:p>
          </p:txBody>
        </p:sp>
      </p:grpSp>
      <p:sp>
        <p:nvSpPr>
          <p:cNvPr id="25" name="Bùi Liễu 0968142780"/>
          <p:cNvSpPr txBox="1"/>
          <p:nvPr/>
        </p:nvSpPr>
        <p:spPr>
          <a:xfrm>
            <a:off x="2719563" y="2255183"/>
            <a:ext cx="456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is your brother</a:t>
            </a:r>
          </a:p>
        </p:txBody>
      </p:sp>
      <p:sp>
        <p:nvSpPr>
          <p:cNvPr id="26" name="Bùi Liễu 0968142780"/>
          <p:cNvSpPr txBox="1"/>
          <p:nvPr/>
        </p:nvSpPr>
        <p:spPr>
          <a:xfrm>
            <a:off x="7539772" y="2980403"/>
            <a:ext cx="3231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He’s twenty</a:t>
            </a:r>
          </a:p>
        </p:txBody>
      </p:sp>
      <p:pic>
        <p:nvPicPr>
          <p:cNvPr id="27" name="Track 079">
            <a:hlinkClick r:id="" action="ppaction://media"/>
            <a:extLst>
              <a:ext uri="{FF2B5EF4-FFF2-40B4-BE49-F238E27FC236}">
                <a16:creationId xmlns:a16="http://schemas.microsoft.com/office/drawing/2014/main" id="{C78F4D45-6A0E-441F-93E7-B2624CE508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" end="5397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30" y="2469373"/>
            <a:ext cx="319753" cy="324075"/>
          </a:xfrm>
          <a:prstGeom prst="rect">
            <a:avLst/>
          </a:prstGeom>
        </p:spPr>
      </p:pic>
      <p:pic>
        <p:nvPicPr>
          <p:cNvPr id="2" name="How old is ..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67" end="2906.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249" y="3359914"/>
            <a:ext cx="318501" cy="3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2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3738" y="402653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98" y="962614"/>
            <a:ext cx="668458" cy="52354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18" y="335473"/>
            <a:ext cx="822317" cy="7817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2" t="36409" r="4890" b="14265"/>
          <a:stretch/>
        </p:blipFill>
        <p:spPr>
          <a:xfrm>
            <a:off x="7484908" y="1935867"/>
            <a:ext cx="4057846" cy="3373785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7CEB09FC-BDDB-423B-8C0D-F62E1DCE9116}"/>
              </a:ext>
            </a:extLst>
          </p:cNvPr>
          <p:cNvSpPr/>
          <p:nvPr/>
        </p:nvSpPr>
        <p:spPr>
          <a:xfrm>
            <a:off x="4915253" y="5840112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C2920B5-F62A-4FEF-BAE6-1C00EACF0356}"/>
              </a:ext>
            </a:extLst>
          </p:cNvPr>
          <p:cNvSpPr/>
          <p:nvPr/>
        </p:nvSpPr>
        <p:spPr>
          <a:xfrm rot="5400000">
            <a:off x="5100088" y="6003809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383AB90-E835-45C4-BD70-340FCE6E4EF6}"/>
              </a:ext>
            </a:extLst>
          </p:cNvPr>
          <p:cNvGrpSpPr/>
          <p:nvPr/>
        </p:nvGrpSpPr>
        <p:grpSpPr>
          <a:xfrm rot="5400000">
            <a:off x="5026471" y="5985412"/>
            <a:ext cx="417647" cy="349480"/>
            <a:chOff x="4333009" y="4935682"/>
            <a:chExt cx="417647" cy="349480"/>
          </a:xfrm>
        </p:grpSpPr>
        <p:sp>
          <p:nvSpPr>
            <p:cNvPr id="60" name="Minus Sign 22">
              <a:extLst>
                <a:ext uri="{FF2B5EF4-FFF2-40B4-BE49-F238E27FC236}">
                  <a16:creationId xmlns:a16="http://schemas.microsoft.com/office/drawing/2014/main" id="{CBD9395C-A618-4E43-B059-C6CC5269F5E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Minus Sign 23">
              <a:extLst>
                <a:ext uri="{FF2B5EF4-FFF2-40B4-BE49-F238E27FC236}">
                  <a16:creationId xmlns:a16="http://schemas.microsoft.com/office/drawing/2014/main" id="{B7598862-B0D9-4A02-B821-9B886AA1290A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Track 080">
            <a:hlinkClick r:id="" action="ppaction://media"/>
            <a:extLst>
              <a:ext uri="{FF2B5EF4-FFF2-40B4-BE49-F238E27FC236}">
                <a16:creationId xmlns:a16="http://schemas.microsoft.com/office/drawing/2014/main" id="{06E446F5-054A-493D-85C6-85E0CEF9DE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00" end="333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29466" y="-36088"/>
            <a:ext cx="487363" cy="487363"/>
          </a:xfrm>
          <a:prstGeom prst="rect">
            <a:avLst/>
          </a:prstGeom>
        </p:spPr>
      </p:pic>
      <p:pic>
        <p:nvPicPr>
          <p:cNvPr id="63" name="Track 080">
            <a:hlinkClick r:id="" action="ppaction://media"/>
            <a:extLst>
              <a:ext uri="{FF2B5EF4-FFF2-40B4-BE49-F238E27FC236}">
                <a16:creationId xmlns:a16="http://schemas.microsoft.com/office/drawing/2014/main" id="{7DFB3FA3-BA77-45A9-8F98-EA43D617DE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00" end="304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29465" y="568939"/>
            <a:ext cx="487363" cy="487363"/>
          </a:xfrm>
          <a:prstGeom prst="rect">
            <a:avLst/>
          </a:prstGeom>
        </p:spPr>
      </p:pic>
      <p:pic>
        <p:nvPicPr>
          <p:cNvPr id="64" name="Track 080">
            <a:hlinkClick r:id="" action="ppaction://media"/>
            <a:extLst>
              <a:ext uri="{FF2B5EF4-FFF2-40B4-BE49-F238E27FC236}">
                <a16:creationId xmlns:a16="http://schemas.microsoft.com/office/drawing/2014/main" id="{A4B89E63-319C-4F16-8A33-4D81995637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0" end="280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73228" y="1192806"/>
            <a:ext cx="487363" cy="487363"/>
          </a:xfrm>
          <a:prstGeom prst="rect">
            <a:avLst/>
          </a:prstGeom>
        </p:spPr>
      </p:pic>
      <p:pic>
        <p:nvPicPr>
          <p:cNvPr id="65" name="Track 080">
            <a:hlinkClick r:id="" action="ppaction://media"/>
            <a:extLst>
              <a:ext uri="{FF2B5EF4-FFF2-40B4-BE49-F238E27FC236}">
                <a16:creationId xmlns:a16="http://schemas.microsoft.com/office/drawing/2014/main" id="{9484E3B1-1A6C-4974-9410-FBCF9DDA96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00" end="218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73227" y="1797833"/>
            <a:ext cx="487363" cy="487363"/>
          </a:xfrm>
          <a:prstGeom prst="rect">
            <a:avLst/>
          </a:prstGeom>
        </p:spPr>
      </p:pic>
      <p:pic>
        <p:nvPicPr>
          <p:cNvPr id="66" name="Track 080">
            <a:hlinkClick r:id="" action="ppaction://media"/>
            <a:extLst>
              <a:ext uri="{FF2B5EF4-FFF2-40B4-BE49-F238E27FC236}">
                <a16:creationId xmlns:a16="http://schemas.microsoft.com/office/drawing/2014/main" id="{AA774161-ACD8-45E0-88B3-8A8E9E25E9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00" end="174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79591" y="2393866"/>
            <a:ext cx="487363" cy="487363"/>
          </a:xfrm>
          <a:prstGeom prst="rect">
            <a:avLst/>
          </a:prstGeom>
        </p:spPr>
      </p:pic>
      <p:pic>
        <p:nvPicPr>
          <p:cNvPr id="67" name="Track 080">
            <a:hlinkClick r:id="" action="ppaction://media"/>
            <a:extLst>
              <a:ext uri="{FF2B5EF4-FFF2-40B4-BE49-F238E27FC236}">
                <a16:creationId xmlns:a16="http://schemas.microsoft.com/office/drawing/2014/main" id="{FBC64AAC-5331-4BB2-9198-BE8662EB69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00" end="146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79590" y="2998893"/>
            <a:ext cx="487363" cy="487363"/>
          </a:xfrm>
          <a:prstGeom prst="rect">
            <a:avLst/>
          </a:prstGeom>
        </p:spPr>
      </p:pic>
      <p:pic>
        <p:nvPicPr>
          <p:cNvPr id="68" name="Track 080">
            <a:hlinkClick r:id="" action="ppaction://media"/>
            <a:extLst>
              <a:ext uri="{FF2B5EF4-FFF2-40B4-BE49-F238E27FC236}">
                <a16:creationId xmlns:a16="http://schemas.microsoft.com/office/drawing/2014/main" id="{E8B511EF-21F2-4828-85F5-BDCA964C31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00" end="9496.3436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23353" y="3622760"/>
            <a:ext cx="487363" cy="487363"/>
          </a:xfrm>
          <a:prstGeom prst="rect">
            <a:avLst/>
          </a:prstGeom>
        </p:spPr>
      </p:pic>
      <p:pic>
        <p:nvPicPr>
          <p:cNvPr id="69" name="Track 080">
            <a:hlinkClick r:id="" action="ppaction://media"/>
            <a:extLst>
              <a:ext uri="{FF2B5EF4-FFF2-40B4-BE49-F238E27FC236}">
                <a16:creationId xmlns:a16="http://schemas.microsoft.com/office/drawing/2014/main" id="{32026351-73D4-4006-A5C4-0C7C0C1B8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00" end="4841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23352" y="4227787"/>
            <a:ext cx="487363" cy="48736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F9F3A4-9E3E-4CB9-9467-94CF51A4559B}"/>
              </a:ext>
            </a:extLst>
          </p:cNvPr>
          <p:cNvSpPr txBox="1"/>
          <p:nvPr/>
        </p:nvSpPr>
        <p:spPr>
          <a:xfrm>
            <a:off x="847264" y="1802603"/>
            <a:ext cx="491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That’s my broth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3C82691-700E-4E1B-9AA1-0F86371BEE0F}"/>
              </a:ext>
            </a:extLst>
          </p:cNvPr>
          <p:cNvSpPr txBox="1"/>
          <p:nvPr/>
        </p:nvSpPr>
        <p:spPr>
          <a:xfrm>
            <a:off x="847265" y="1800092"/>
            <a:ext cx="491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That’s my broth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2A2E440-1725-4412-9D7C-28501B20018A}"/>
              </a:ext>
            </a:extLst>
          </p:cNvPr>
          <p:cNvSpPr txBox="1"/>
          <p:nvPr/>
        </p:nvSpPr>
        <p:spPr>
          <a:xfrm>
            <a:off x="847265" y="1799912"/>
            <a:ext cx="491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That’s my broth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9A6BA3F-88E0-46AC-AB76-309D7141C377}"/>
              </a:ext>
            </a:extLst>
          </p:cNvPr>
          <p:cNvSpPr txBox="1"/>
          <p:nvPr/>
        </p:nvSpPr>
        <p:spPr>
          <a:xfrm>
            <a:off x="843196" y="1797833"/>
            <a:ext cx="491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That’s my broth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C590D1D-F4DB-495D-877A-308A109F9291}"/>
              </a:ext>
            </a:extLst>
          </p:cNvPr>
          <p:cNvSpPr txBox="1"/>
          <p:nvPr/>
        </p:nvSpPr>
        <p:spPr>
          <a:xfrm>
            <a:off x="849898" y="2328487"/>
            <a:ext cx="368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6F860D9-F303-4F76-97C3-961ED901D4DB}"/>
              </a:ext>
            </a:extLst>
          </p:cNvPr>
          <p:cNvSpPr txBox="1"/>
          <p:nvPr/>
        </p:nvSpPr>
        <p:spPr>
          <a:xfrm>
            <a:off x="849897" y="2326056"/>
            <a:ext cx="368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E45D571-8299-4487-A4B8-02AE27912793}"/>
              </a:ext>
            </a:extLst>
          </p:cNvPr>
          <p:cNvSpPr txBox="1"/>
          <p:nvPr/>
        </p:nvSpPr>
        <p:spPr>
          <a:xfrm>
            <a:off x="849898" y="2328710"/>
            <a:ext cx="368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8E1E16-C23E-4C56-BBC7-477CB41B29F0}"/>
              </a:ext>
            </a:extLst>
          </p:cNvPr>
          <p:cNvSpPr txBox="1"/>
          <p:nvPr/>
        </p:nvSpPr>
        <p:spPr>
          <a:xfrm>
            <a:off x="846718" y="2328254"/>
            <a:ext cx="368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858E94A-D170-4223-A4F3-F6C1D9C626F3}"/>
              </a:ext>
            </a:extLst>
          </p:cNvPr>
          <p:cNvSpPr txBox="1"/>
          <p:nvPr/>
        </p:nvSpPr>
        <p:spPr>
          <a:xfrm>
            <a:off x="865738" y="2841409"/>
            <a:ext cx="368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CD66B64-A4FF-405E-AFAD-7447888DFD2C}"/>
              </a:ext>
            </a:extLst>
          </p:cNvPr>
          <p:cNvSpPr txBox="1"/>
          <p:nvPr/>
        </p:nvSpPr>
        <p:spPr>
          <a:xfrm>
            <a:off x="865738" y="2839588"/>
            <a:ext cx="368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0E97AAC-3912-42CF-99D7-A6F4B0F2AD0A}"/>
              </a:ext>
            </a:extLst>
          </p:cNvPr>
          <p:cNvSpPr txBox="1"/>
          <p:nvPr/>
        </p:nvSpPr>
        <p:spPr>
          <a:xfrm>
            <a:off x="865738" y="2839602"/>
            <a:ext cx="368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FEA601-992B-4760-BE7E-243822C834A7}"/>
              </a:ext>
            </a:extLst>
          </p:cNvPr>
          <p:cNvSpPr txBox="1"/>
          <p:nvPr/>
        </p:nvSpPr>
        <p:spPr>
          <a:xfrm>
            <a:off x="863019" y="2839143"/>
            <a:ext cx="368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9C4E470-4A43-4E2A-ABDC-5E8192B5FC05}"/>
              </a:ext>
            </a:extLst>
          </p:cNvPr>
          <p:cNvSpPr txBox="1"/>
          <p:nvPr/>
        </p:nvSpPr>
        <p:spPr>
          <a:xfrm>
            <a:off x="818961" y="4059315"/>
            <a:ext cx="4664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My sist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3600" dirty="0">
                <a:latin typeface="Comic Sans MS" panose="030F0702030302020204" pitchFamily="66" charset="0"/>
              </a:rPr>
              <a:t> is here.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909904-9423-4915-9F6C-6F84C6E78A41}"/>
              </a:ext>
            </a:extLst>
          </p:cNvPr>
          <p:cNvSpPr txBox="1"/>
          <p:nvPr/>
        </p:nvSpPr>
        <p:spPr>
          <a:xfrm>
            <a:off x="818960" y="4059315"/>
            <a:ext cx="4664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sist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0E25DBE-08CF-4957-8B1E-F426D847742F}"/>
              </a:ext>
            </a:extLst>
          </p:cNvPr>
          <p:cNvSpPr txBox="1"/>
          <p:nvPr/>
        </p:nvSpPr>
        <p:spPr>
          <a:xfrm>
            <a:off x="818961" y="4059315"/>
            <a:ext cx="4664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My sist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3600" dirty="0">
                <a:latin typeface="Comic Sans MS" panose="030F0702030302020204" pitchFamily="66" charset="0"/>
              </a:rPr>
              <a:t> is here.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68E5B4C-4D15-4A5F-A247-BC69DB0A93C4}"/>
              </a:ext>
            </a:extLst>
          </p:cNvPr>
          <p:cNvSpPr txBox="1"/>
          <p:nvPr/>
        </p:nvSpPr>
        <p:spPr>
          <a:xfrm>
            <a:off x="825022" y="4060697"/>
            <a:ext cx="4664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sist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E37B072-9A1B-4861-9216-9175C28A75F9}"/>
              </a:ext>
            </a:extLst>
          </p:cNvPr>
          <p:cNvSpPr txBox="1"/>
          <p:nvPr/>
        </p:nvSpPr>
        <p:spPr>
          <a:xfrm>
            <a:off x="818960" y="4540841"/>
            <a:ext cx="427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0D13B6C-1CB1-4430-BC51-AB6859F17F44}"/>
              </a:ext>
            </a:extLst>
          </p:cNvPr>
          <p:cNvSpPr txBox="1"/>
          <p:nvPr/>
        </p:nvSpPr>
        <p:spPr>
          <a:xfrm>
            <a:off x="818960" y="4539929"/>
            <a:ext cx="4005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7014AED-900B-423D-80E4-AC2EAA625F79}"/>
              </a:ext>
            </a:extLst>
          </p:cNvPr>
          <p:cNvSpPr txBox="1"/>
          <p:nvPr/>
        </p:nvSpPr>
        <p:spPr>
          <a:xfrm>
            <a:off x="818958" y="4540385"/>
            <a:ext cx="390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DE2885D-3BD0-4D31-A6B4-934BF344C15B}"/>
              </a:ext>
            </a:extLst>
          </p:cNvPr>
          <p:cNvSpPr txBox="1"/>
          <p:nvPr/>
        </p:nvSpPr>
        <p:spPr>
          <a:xfrm>
            <a:off x="818959" y="4540855"/>
            <a:ext cx="395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D838E4-C45F-42B9-A646-3560DC606072}"/>
              </a:ext>
            </a:extLst>
          </p:cNvPr>
          <p:cNvSpPr txBox="1"/>
          <p:nvPr/>
        </p:nvSpPr>
        <p:spPr>
          <a:xfrm>
            <a:off x="786508" y="3555049"/>
            <a:ext cx="590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My grandmoth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3600" dirty="0"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FAF936-0AC7-4F59-9B8A-92E1AA99E0FF}"/>
              </a:ext>
            </a:extLst>
          </p:cNvPr>
          <p:cNvSpPr txBox="1"/>
          <p:nvPr/>
        </p:nvSpPr>
        <p:spPr>
          <a:xfrm>
            <a:off x="786510" y="3556428"/>
            <a:ext cx="580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grandmoth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D321054-9BDB-47FE-8F39-D56537EF39B6}"/>
              </a:ext>
            </a:extLst>
          </p:cNvPr>
          <p:cNvSpPr txBox="1"/>
          <p:nvPr/>
        </p:nvSpPr>
        <p:spPr>
          <a:xfrm>
            <a:off x="786509" y="3555272"/>
            <a:ext cx="584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My grandmoth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3600" dirty="0"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AD8ED32-973D-4500-8CA0-5F19BB6071E7}"/>
              </a:ext>
            </a:extLst>
          </p:cNvPr>
          <p:cNvSpPr txBox="1"/>
          <p:nvPr/>
        </p:nvSpPr>
        <p:spPr>
          <a:xfrm>
            <a:off x="786050" y="3554816"/>
            <a:ext cx="580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grandmoth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1D6F181-48C8-47CD-8D87-6417EAED6950}"/>
              </a:ext>
            </a:extLst>
          </p:cNvPr>
          <p:cNvSpPr txBox="1"/>
          <p:nvPr/>
        </p:nvSpPr>
        <p:spPr>
          <a:xfrm>
            <a:off x="825615" y="5035562"/>
            <a:ext cx="559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6D0B13B-5810-4426-99EF-4D4A1A93A786}"/>
              </a:ext>
            </a:extLst>
          </p:cNvPr>
          <p:cNvSpPr txBox="1"/>
          <p:nvPr/>
        </p:nvSpPr>
        <p:spPr>
          <a:xfrm>
            <a:off x="818960" y="5027789"/>
            <a:ext cx="536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EB4AB1C-F52A-453A-B4F1-6473C26C5EAE}"/>
              </a:ext>
            </a:extLst>
          </p:cNvPr>
          <p:cNvSpPr txBox="1"/>
          <p:nvPr/>
        </p:nvSpPr>
        <p:spPr>
          <a:xfrm>
            <a:off x="818958" y="5028245"/>
            <a:ext cx="529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44968A6-B697-45C2-B33E-9E70B670D64E}"/>
              </a:ext>
            </a:extLst>
          </p:cNvPr>
          <p:cNvSpPr txBox="1"/>
          <p:nvPr/>
        </p:nvSpPr>
        <p:spPr>
          <a:xfrm>
            <a:off x="818957" y="5025361"/>
            <a:ext cx="529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At his birthday party.</a:t>
            </a:r>
          </a:p>
        </p:txBody>
      </p:sp>
    </p:spTree>
    <p:extLst>
      <p:ext uri="{BB962C8B-B14F-4D97-AF65-F5344CB8AC3E}">
        <p14:creationId xmlns:p14="http://schemas.microsoft.com/office/powerpoint/2010/main" val="28281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945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86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125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35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iterate type="wd">
                                    <p:tmAbs val="9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2725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3150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455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455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30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8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70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0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41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2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"/>
                            </p:stCondLst>
                            <p:childTnLst>
                              <p:par>
                                <p:cTn id="1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8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8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41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1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10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1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58" grpId="0" animBg="1"/>
      <p:bldP spid="58" grpId="1" animBg="1"/>
      <p:bldP spid="71" grpId="0"/>
      <p:bldP spid="71" grpId="1"/>
      <p:bldP spid="72" grpId="0"/>
      <p:bldP spid="72" grpId="1"/>
      <p:bldP spid="73" grpId="0"/>
      <p:bldP spid="73" grpId="1"/>
      <p:bldP spid="73" grpId="2"/>
      <p:bldP spid="73" grpId="3"/>
      <p:bldP spid="75" grpId="0"/>
      <p:bldP spid="75" grpId="1"/>
      <p:bldP spid="76" grpId="0"/>
      <p:bldP spid="76" grpId="1"/>
      <p:bldP spid="77" grpId="0"/>
      <p:bldP spid="77" grpId="1"/>
      <p:bldP spid="77" grpId="2"/>
      <p:bldP spid="77" grpId="3"/>
      <p:bldP spid="79" grpId="0"/>
      <p:bldP spid="79" grpId="1"/>
      <p:bldP spid="80" grpId="0"/>
      <p:bldP spid="80" grpId="1"/>
      <p:bldP spid="81" grpId="0"/>
      <p:bldP spid="81" grpId="1"/>
      <p:bldP spid="81" grpId="2"/>
      <p:bldP spid="81" grpId="3"/>
      <p:bldP spid="83" grpId="0"/>
      <p:bldP spid="83" grpId="1"/>
      <p:bldP spid="84" grpId="0"/>
      <p:bldP spid="84" grpId="1"/>
      <p:bldP spid="85" grpId="0"/>
      <p:bldP spid="85" grpId="1"/>
      <p:bldP spid="85" grpId="2"/>
      <p:bldP spid="85" grpId="3"/>
      <p:bldP spid="87" grpId="0"/>
      <p:bldP spid="87" grpId="1"/>
      <p:bldP spid="88" grpId="0"/>
      <p:bldP spid="88" grpId="1"/>
      <p:bldP spid="89" grpId="0"/>
      <p:bldP spid="89" grpId="1"/>
      <p:bldP spid="89" grpId="2"/>
      <p:bldP spid="89" grpId="3"/>
      <p:bldP spid="91" grpId="0"/>
      <p:bldP spid="91" grpId="1"/>
      <p:bldP spid="92" grpId="0"/>
      <p:bldP spid="92" grpId="1"/>
      <p:bldP spid="93" grpId="0"/>
      <p:bldP spid="93" grpId="1"/>
      <p:bldP spid="93" grpId="2"/>
      <p:bldP spid="93" grpId="3"/>
      <p:bldP spid="95" grpId="0"/>
      <p:bldP spid="95" grpId="1"/>
      <p:bldP spid="96" grpId="0"/>
      <p:bldP spid="96" grpId="1"/>
      <p:bldP spid="97" grpId="0"/>
      <p:bldP spid="97" grpId="1"/>
      <p:bldP spid="97" grpId="2"/>
      <p:bldP spid="97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444</Words>
  <Application>Microsoft Office PowerPoint</Application>
  <PresentationFormat>Widescreen</PresentationFormat>
  <Paragraphs>167</Paragraphs>
  <Slides>23</Slides>
  <Notes>23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 Vân</cp:lastModifiedBy>
  <cp:revision>192</cp:revision>
  <dcterms:created xsi:type="dcterms:W3CDTF">2006-08-16T00:00:00Z</dcterms:created>
  <dcterms:modified xsi:type="dcterms:W3CDTF">2025-04-16T07:55:31Z</dcterms:modified>
</cp:coreProperties>
</file>