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89" r:id="rId3"/>
    <p:sldId id="267" r:id="rId4"/>
    <p:sldId id="368" r:id="rId5"/>
    <p:sldId id="367" r:id="rId6"/>
    <p:sldId id="366" r:id="rId7"/>
    <p:sldId id="262" r:id="rId8"/>
    <p:sldId id="294" r:id="rId9"/>
    <p:sldId id="387" r:id="rId10"/>
    <p:sldId id="2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CCFF"/>
    <a:srgbClr val="FFCC99"/>
    <a:srgbClr val="00CC66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9" autoAdjust="0"/>
    <p:restoredTop sz="94660"/>
  </p:normalViewPr>
  <p:slideViewPr>
    <p:cSldViewPr>
      <p:cViewPr varScale="1">
        <p:scale>
          <a:sx n="60" d="100"/>
          <a:sy n="60" d="100"/>
        </p:scale>
        <p:origin x="113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23510-1445-4F69-9AA9-33B7FE29F92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E6D2-FE12-4B24-B230-8FE3873E4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2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Facebook : Bùi</a:t>
            </a:r>
            <a:r>
              <a:rPr lang="en-US" baseline="0"/>
              <a:t> Liễu  </a:t>
            </a:r>
          </a:p>
          <a:p>
            <a:r>
              <a:rPr lang="en-US" baseline="0"/>
              <a:t>Mobile phone: 0968142780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E6D2-FE12-4B24-B230-8FE3873E44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5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E6D2-FE12-4B24-B230-8FE3873E44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63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E6D2-FE12-4B24-B230-8FE3873E44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0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E6D2-FE12-4B24-B230-8FE3873E44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19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E6D2-FE12-4B24-B230-8FE3873E44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29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E6D2-FE12-4B24-B230-8FE3873E44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24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E6D2-FE12-4B24-B230-8FE3873E44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3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E6D2-FE12-4B24-B230-8FE3873E44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10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Facebook : Bùi</a:t>
            </a:r>
            <a:r>
              <a:rPr lang="en-US" baseline="0"/>
              <a:t> Liễu  </a:t>
            </a:r>
          </a:p>
          <a:p>
            <a:r>
              <a:rPr lang="en-US" baseline="0"/>
              <a:t>0968142780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E6D2-FE12-4B24-B230-8FE3873E44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7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ùi Liễu 0968142780"/>
          <p:cNvSpPr txBox="1"/>
          <p:nvPr/>
        </p:nvSpPr>
        <p:spPr>
          <a:xfrm>
            <a:off x="1289199" y="1341866"/>
            <a:ext cx="2133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Unit</a:t>
            </a:r>
          </a:p>
        </p:txBody>
      </p:sp>
      <p:sp>
        <p:nvSpPr>
          <p:cNvPr id="9" name="Bùi Liễu 0968142780"/>
          <p:cNvSpPr txBox="1"/>
          <p:nvPr/>
        </p:nvSpPr>
        <p:spPr>
          <a:xfrm>
            <a:off x="4000143" y="2185249"/>
            <a:ext cx="4191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Lesson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</a:t>
            </a:r>
          </a:p>
        </p:txBody>
      </p:sp>
      <p:sp>
        <p:nvSpPr>
          <p:cNvPr id="10" name="Bùi Liễu 0968142780"/>
          <p:cNvSpPr/>
          <p:nvPr/>
        </p:nvSpPr>
        <p:spPr>
          <a:xfrm>
            <a:off x="3124200" y="1341866"/>
            <a:ext cx="990600" cy="830590"/>
          </a:xfrm>
          <a:prstGeom prst="decag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1" name="Bùi Liễu 0968142780"/>
          <p:cNvSpPr txBox="1"/>
          <p:nvPr/>
        </p:nvSpPr>
        <p:spPr>
          <a:xfrm>
            <a:off x="3387356" y="1329073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the campsite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" t="15403" r="5551" b="12181"/>
          <a:stretch/>
        </p:blipFill>
        <p:spPr>
          <a:xfrm>
            <a:off x="3902555" y="3016247"/>
            <a:ext cx="4098445" cy="2241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-2895600" y="3108067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Facebook : Bùi Liễu  </a:t>
            </a:r>
          </a:p>
          <a:p>
            <a:r>
              <a:rPr lang="en-US"/>
              <a:t>0968142780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BB0E38-716B-8C30-901C-D34E261C35FA}"/>
              </a:ext>
            </a:extLst>
          </p:cNvPr>
          <p:cNvSpPr/>
          <p:nvPr/>
        </p:nvSpPr>
        <p:spPr>
          <a:xfrm>
            <a:off x="2438400" y="339605"/>
            <a:ext cx="7478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Hoa Nghia Primary School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AAED2D-2289-D483-CFB7-34F7CBF7BCBB}"/>
              </a:ext>
            </a:extLst>
          </p:cNvPr>
          <p:cNvSpPr/>
          <p:nvPr/>
        </p:nvSpPr>
        <p:spPr>
          <a:xfrm>
            <a:off x="3037854" y="5516134"/>
            <a:ext cx="61162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Teacher: Dao </a:t>
            </a:r>
            <a:r>
              <a:rPr lang="en-US" sz="4400" b="1" i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Thi</a:t>
            </a:r>
            <a:r>
              <a:rPr lang="en-US" sz="44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Thu Van</a:t>
            </a:r>
          </a:p>
        </p:txBody>
      </p:sp>
    </p:spTree>
    <p:extLst>
      <p:ext uri="{BB962C8B-B14F-4D97-AF65-F5344CB8AC3E}">
        <p14:creationId xmlns:p14="http://schemas.microsoft.com/office/powerpoint/2010/main" val="157588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ùi Liễu 09681427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141669"/>
            <a:ext cx="5791200" cy="411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ùi Liễu 0968142780"/>
          <p:cNvSpPr txBox="1"/>
          <p:nvPr/>
        </p:nvSpPr>
        <p:spPr>
          <a:xfrm>
            <a:off x="2590801" y="3200400"/>
            <a:ext cx="56388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Comic Sans MS" panose="030F0702030302020204" pitchFamily="66" charset="0"/>
              </a:rPr>
              <a:t>Thank you!</a:t>
            </a:r>
          </a:p>
        </p:txBody>
      </p:sp>
      <p:sp>
        <p:nvSpPr>
          <p:cNvPr id="3" name="Rectangle 2"/>
          <p:cNvSpPr/>
          <p:nvPr/>
        </p:nvSpPr>
        <p:spPr>
          <a:xfrm>
            <a:off x="-2895600" y="3108067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Facebook : Bùi Liễu  </a:t>
            </a:r>
          </a:p>
          <a:p>
            <a:r>
              <a:rPr lang="en-US"/>
              <a:t>0968142780</a:t>
            </a:r>
          </a:p>
        </p:txBody>
      </p:sp>
    </p:spTree>
    <p:extLst>
      <p:ext uri="{BB962C8B-B14F-4D97-AF65-F5344CB8AC3E}">
        <p14:creationId xmlns:p14="http://schemas.microsoft.com/office/powerpoint/2010/main" val="3699322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 0.06366 L 0.08333 0.08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67" y="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6181 0.05625 L 0.06667 0.0666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24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ùi Liễu  0968142780"/>
          <p:cNvSpPr txBox="1"/>
          <p:nvPr/>
        </p:nvSpPr>
        <p:spPr>
          <a:xfrm>
            <a:off x="4343400" y="1014806"/>
            <a:ext cx="3018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3400" y="2585202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Listen and repeat.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0089" y="4019446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Point and say.</a:t>
            </a:r>
          </a:p>
        </p:txBody>
      </p:sp>
      <p:pic>
        <p:nvPicPr>
          <p:cNvPr id="2" name="Bùi Liễu  09681427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417" y="3852172"/>
            <a:ext cx="979361" cy="886334"/>
          </a:xfrm>
          <a:prstGeom prst="rect">
            <a:avLst/>
          </a:prstGeom>
        </p:spPr>
      </p:pic>
      <p:pic>
        <p:nvPicPr>
          <p:cNvPr id="3" name="Bùi Liễu  09681427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25" y="2430982"/>
            <a:ext cx="971006" cy="868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156140"/>
            <a:ext cx="1290657" cy="6960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777" y="4582357"/>
            <a:ext cx="1336036" cy="65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" t="15403" r="5551" b="12181"/>
          <a:stretch/>
        </p:blipFill>
        <p:spPr>
          <a:xfrm>
            <a:off x="1963642" y="1362175"/>
            <a:ext cx="8047362" cy="479888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275185" y="350151"/>
            <a:ext cx="4735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85" y="849833"/>
            <a:ext cx="950039" cy="512342"/>
          </a:xfrm>
          <a:prstGeom prst="rect">
            <a:avLst/>
          </a:prstGeom>
        </p:spPr>
      </p:pic>
      <p:pic>
        <p:nvPicPr>
          <p:cNvPr id="60" name="Bùi LiỄU 096814278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83" y="262079"/>
            <a:ext cx="881705" cy="78826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886818" y="1814669"/>
            <a:ext cx="2183588" cy="6463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ten</a:t>
            </a:r>
            <a:r>
              <a:rPr lang="en-US" sz="36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86818" y="4412238"/>
            <a:ext cx="1828682" cy="6463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blanke</a:t>
            </a:r>
            <a:r>
              <a:rPr lang="en-US" sz="3600" b="1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92091" y="2663417"/>
            <a:ext cx="2393996" cy="6463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teapo</a:t>
            </a:r>
            <a:r>
              <a:rPr lang="en-US" sz="3600" b="1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</a:p>
        </p:txBody>
      </p:sp>
      <p:pic>
        <p:nvPicPr>
          <p:cNvPr id="39" name="Track 086">
            <a:hlinkClick r:id="" action="ppaction://media"/>
            <a:extLst>
              <a:ext uri="{FF2B5EF4-FFF2-40B4-BE49-F238E27FC236}">
                <a16:creationId xmlns:a16="http://schemas.microsoft.com/office/drawing/2014/main" id="{44FA7B9E-6FA1-4222-B417-EB949F6799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800" end="11315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80034" y="-6927"/>
            <a:ext cx="487363" cy="487363"/>
          </a:xfrm>
          <a:prstGeom prst="rect">
            <a:avLst/>
          </a:prstGeom>
        </p:spPr>
      </p:pic>
      <p:pic>
        <p:nvPicPr>
          <p:cNvPr id="40" name="Track 086">
            <a:hlinkClick r:id="" action="ppaction://media"/>
            <a:extLst>
              <a:ext uri="{FF2B5EF4-FFF2-40B4-BE49-F238E27FC236}">
                <a16:creationId xmlns:a16="http://schemas.microsoft.com/office/drawing/2014/main" id="{A07AC761-08B7-48A8-A9D1-C9D390383FA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800" end="872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80033" y="590424"/>
            <a:ext cx="487363" cy="487363"/>
          </a:xfrm>
          <a:prstGeom prst="rect">
            <a:avLst/>
          </a:prstGeom>
        </p:spPr>
      </p:pic>
      <p:pic>
        <p:nvPicPr>
          <p:cNvPr id="41" name="Track 086">
            <a:hlinkClick r:id="" action="ppaction://media"/>
            <a:extLst>
              <a:ext uri="{FF2B5EF4-FFF2-40B4-BE49-F238E27FC236}">
                <a16:creationId xmlns:a16="http://schemas.microsoft.com/office/drawing/2014/main" id="{812ABF15-9F46-45AD-9D2D-99329E6C61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400" end="582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18547" y="1292698"/>
            <a:ext cx="487363" cy="487363"/>
          </a:xfrm>
          <a:prstGeom prst="rect">
            <a:avLst/>
          </a:prstGeom>
        </p:spPr>
      </p:pic>
      <p:pic>
        <p:nvPicPr>
          <p:cNvPr id="42" name="Track 086">
            <a:hlinkClick r:id="" action="ppaction://media"/>
            <a:extLst>
              <a:ext uri="{FF2B5EF4-FFF2-40B4-BE49-F238E27FC236}">
                <a16:creationId xmlns:a16="http://schemas.microsoft.com/office/drawing/2014/main" id="{6DA26C95-13CB-4F08-92AA-4735B7D2D28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200" end="292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18547" y="1994972"/>
            <a:ext cx="487363" cy="487363"/>
          </a:xfrm>
          <a:prstGeom prst="rect">
            <a:avLst/>
          </a:prstGeom>
        </p:spPr>
      </p:pic>
      <p:pic>
        <p:nvPicPr>
          <p:cNvPr id="43" name="Track 086">
            <a:hlinkClick r:id="" action="ppaction://media"/>
            <a:extLst>
              <a:ext uri="{FF2B5EF4-FFF2-40B4-BE49-F238E27FC236}">
                <a16:creationId xmlns:a16="http://schemas.microsoft.com/office/drawing/2014/main" id="{A273F7BD-A13D-437F-BB48-35B53F6B810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900" end="302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06947" y="2697246"/>
            <a:ext cx="487363" cy="487363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1CEFE457-D15C-4166-B9A4-FE05C672B737}"/>
              </a:ext>
            </a:extLst>
          </p:cNvPr>
          <p:cNvSpPr/>
          <p:nvPr/>
        </p:nvSpPr>
        <p:spPr>
          <a:xfrm>
            <a:off x="5775960" y="5888151"/>
            <a:ext cx="640080" cy="640080"/>
          </a:xfrm>
          <a:prstGeom prst="ellipse">
            <a:avLst/>
          </a:prstGeom>
          <a:solidFill>
            <a:schemeClr val="bg1"/>
          </a:solidFill>
          <a:ln>
            <a:solidFill>
              <a:srgbClr val="9E7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483072B-016F-421C-BB7F-EA952BD90D6C}"/>
              </a:ext>
            </a:extLst>
          </p:cNvPr>
          <p:cNvGrpSpPr/>
          <p:nvPr/>
        </p:nvGrpSpPr>
        <p:grpSpPr>
          <a:xfrm rot="5400000">
            <a:off x="5887177" y="6022597"/>
            <a:ext cx="417647" cy="349480"/>
            <a:chOff x="4333009" y="4935682"/>
            <a:chExt cx="417647" cy="349480"/>
          </a:xfrm>
          <a:solidFill>
            <a:srgbClr val="9E76B3"/>
          </a:solidFill>
        </p:grpSpPr>
        <p:sp>
          <p:nvSpPr>
            <p:cNvPr id="48" name="Minus Sign 20">
              <a:extLst>
                <a:ext uri="{FF2B5EF4-FFF2-40B4-BE49-F238E27FC236}">
                  <a16:creationId xmlns:a16="http://schemas.microsoft.com/office/drawing/2014/main" id="{5157C805-6F4A-4997-8081-8D0B233080B1}"/>
                </a:ext>
              </a:extLst>
            </p:cNvPr>
            <p:cNvSpPr/>
            <p:nvPr/>
          </p:nvSpPr>
          <p:spPr>
            <a:xfrm>
              <a:off x="4333009" y="4935682"/>
              <a:ext cx="417647" cy="228600"/>
            </a:xfrm>
            <a:prstGeom prst="mathMinus">
              <a:avLst/>
            </a:prstGeom>
            <a:grpFill/>
            <a:ln>
              <a:solidFill>
                <a:srgbClr val="9E7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Minus Sign 21">
              <a:extLst>
                <a:ext uri="{FF2B5EF4-FFF2-40B4-BE49-F238E27FC236}">
                  <a16:creationId xmlns:a16="http://schemas.microsoft.com/office/drawing/2014/main" id="{49A9D432-4EFE-46C7-843B-BCA4F137F3A3}"/>
                </a:ext>
              </a:extLst>
            </p:cNvPr>
            <p:cNvSpPr/>
            <p:nvPr/>
          </p:nvSpPr>
          <p:spPr>
            <a:xfrm>
              <a:off x="4333009" y="5056562"/>
              <a:ext cx="417647" cy="228600"/>
            </a:xfrm>
            <a:prstGeom prst="mathMinus">
              <a:avLst/>
            </a:prstGeom>
            <a:grpFill/>
            <a:ln>
              <a:solidFill>
                <a:srgbClr val="9E7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36E797A6-E5F4-4E57-B8A8-05D564C0562C}"/>
              </a:ext>
            </a:extLst>
          </p:cNvPr>
          <p:cNvSpPr/>
          <p:nvPr/>
        </p:nvSpPr>
        <p:spPr>
          <a:xfrm rot="5400000">
            <a:off x="5973558" y="6038716"/>
            <a:ext cx="365760" cy="338953"/>
          </a:xfrm>
          <a:prstGeom prst="triangle">
            <a:avLst/>
          </a:prstGeom>
          <a:solidFill>
            <a:srgbClr val="9E76B3"/>
          </a:solidFill>
          <a:ln>
            <a:solidFill>
              <a:srgbClr val="9E7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603" y="809887"/>
            <a:ext cx="1107817" cy="120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40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2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2000" fill="hold" grpId="1" nodeType="withEffect">
                                  <p:stCondLst>
                                    <p:cond delay="7750"/>
                                  </p:stCondLst>
                                  <p:childTnLst>
                                    <p:animRot by="120000">
                                      <p:cBhvr>
                                        <p:cTn id="3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2000" fill="hold" grpId="1" nodeType="withEffect">
                                  <p:stCondLst>
                                    <p:cond delay="10750"/>
                                  </p:stCondLst>
                                  <p:childTnLst>
                                    <p:animRot by="120000">
                                      <p:cBhvr>
                                        <p:cTn id="3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250"/>
                            </p:stCondLst>
                            <p:childTnLst>
                              <p:par>
                                <p:cTn id="4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213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0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10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20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10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10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10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10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10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6" grpId="0"/>
      <p:bldP spid="36" grpId="1"/>
      <p:bldP spid="37" grpId="0"/>
      <p:bldP spid="37" grpId="1"/>
      <p:bldP spid="38" grpId="0"/>
      <p:bldP spid="38" grpId="1"/>
      <p:bldP spid="50" grpId="0" animBg="1"/>
      <p:bldP spid="5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4191000" y="1291355"/>
            <a:ext cx="4038600" cy="31702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Bùi Liễu 0968142780"/>
          <p:cNvSpPr txBox="1"/>
          <p:nvPr/>
        </p:nvSpPr>
        <p:spPr>
          <a:xfrm>
            <a:off x="4724400" y="5486400"/>
            <a:ext cx="2694632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lều, rạp</a:t>
            </a:r>
          </a:p>
        </p:txBody>
      </p:sp>
      <p:pic>
        <p:nvPicPr>
          <p:cNvPr id="13" name="Track 086">
            <a:hlinkClick r:id="" action="ppaction://media"/>
            <a:extLst>
              <a:ext uri="{FF2B5EF4-FFF2-40B4-BE49-F238E27FC236}">
                <a16:creationId xmlns:a16="http://schemas.microsoft.com/office/drawing/2014/main" id="{44FA7B9E-6FA1-4222-B417-EB949F6799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800" end="11315.1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0600" y="990601"/>
            <a:ext cx="487363" cy="487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743201"/>
            <a:ext cx="898156" cy="975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11" y="1501601"/>
            <a:ext cx="4981178" cy="27945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18506" y="4724401"/>
            <a:ext cx="2183588" cy="83099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ten</a:t>
            </a:r>
            <a:r>
              <a:rPr lang="en-US" sz="48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</a:p>
        </p:txBody>
      </p:sp>
      <p:pic>
        <p:nvPicPr>
          <p:cNvPr id="17" name="Track 086">
            <a:hlinkClick r:id="" action="ppaction://media"/>
            <a:extLst>
              <a:ext uri="{FF2B5EF4-FFF2-40B4-BE49-F238E27FC236}">
                <a16:creationId xmlns:a16="http://schemas.microsoft.com/office/drawing/2014/main" id="{A07AC761-08B7-48A8-A9D1-C9D390383FA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800" end="8728.1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0600" y="16764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9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2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1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21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4191000" y="1291355"/>
            <a:ext cx="4038600" cy="31702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Bùi Liễu 0968142780"/>
          <p:cNvSpPr txBox="1"/>
          <p:nvPr/>
        </p:nvSpPr>
        <p:spPr>
          <a:xfrm>
            <a:off x="4663262" y="5410201"/>
            <a:ext cx="3114524" cy="6463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ấm pha trà</a:t>
            </a:r>
          </a:p>
        </p:txBody>
      </p:sp>
      <p:pic>
        <p:nvPicPr>
          <p:cNvPr id="9" name="Track 086">
            <a:hlinkClick r:id="" action="ppaction://media"/>
            <a:extLst>
              <a:ext uri="{FF2B5EF4-FFF2-40B4-BE49-F238E27FC236}">
                <a16:creationId xmlns:a16="http://schemas.microsoft.com/office/drawing/2014/main" id="{44FA7B9E-6FA1-4222-B417-EB949F6799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800" end="11315.1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0600" y="990601"/>
            <a:ext cx="487363" cy="487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743201"/>
            <a:ext cx="898156" cy="9752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77964"/>
            <a:ext cx="3449448" cy="25814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81600" y="4520398"/>
            <a:ext cx="2393996" cy="83099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teapo</a:t>
            </a:r>
            <a:r>
              <a:rPr lang="en-US" sz="4800" b="1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</a:p>
        </p:txBody>
      </p:sp>
      <p:pic>
        <p:nvPicPr>
          <p:cNvPr id="16" name="Track 086">
            <a:hlinkClick r:id="" action="ppaction://media"/>
            <a:extLst>
              <a:ext uri="{FF2B5EF4-FFF2-40B4-BE49-F238E27FC236}">
                <a16:creationId xmlns:a16="http://schemas.microsoft.com/office/drawing/2014/main" id="{812ABF15-9F46-45AD-9D2D-99329E6C61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400" end="5828.1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5840" y="17526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0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2000" fill="hold" grpId="1" nodeType="withEffect">
                                  <p:stCondLst>
                                    <p:cond delay="7750"/>
                                  </p:stCondLst>
                                  <p:childTnLst>
                                    <p:animRot by="120000">
                                      <p:cBhvr>
                                        <p:cTn id="1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2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1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91000" y="1291355"/>
            <a:ext cx="4038600" cy="31702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/>
          <p:cNvSpPr txBox="1"/>
          <p:nvPr/>
        </p:nvSpPr>
        <p:spPr>
          <a:xfrm>
            <a:off x="5137795" y="5343669"/>
            <a:ext cx="2145010" cy="6463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cái chăn</a:t>
            </a:r>
          </a:p>
        </p:txBody>
      </p:sp>
      <p:pic>
        <p:nvPicPr>
          <p:cNvPr id="16" name="Track 086">
            <a:hlinkClick r:id="" action="ppaction://media"/>
            <a:extLst>
              <a:ext uri="{FF2B5EF4-FFF2-40B4-BE49-F238E27FC236}">
                <a16:creationId xmlns:a16="http://schemas.microsoft.com/office/drawing/2014/main" id="{44FA7B9E-6FA1-4222-B417-EB949F6799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800" end="11315.1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0600" y="990601"/>
            <a:ext cx="487363" cy="4873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743201"/>
            <a:ext cx="898156" cy="9752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76401"/>
            <a:ext cx="4343400" cy="252897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105400" y="4540975"/>
            <a:ext cx="2508836" cy="83099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blanke</a:t>
            </a:r>
            <a:r>
              <a:rPr lang="en-US" sz="4800" b="1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</a:p>
        </p:txBody>
      </p:sp>
      <p:pic>
        <p:nvPicPr>
          <p:cNvPr id="20" name="Track 086">
            <a:hlinkClick r:id="" action="ppaction://media"/>
            <a:extLst>
              <a:ext uri="{FF2B5EF4-FFF2-40B4-BE49-F238E27FC236}">
                <a16:creationId xmlns:a16="http://schemas.microsoft.com/office/drawing/2014/main" id="{6DA26C95-13CB-4F08-92AA-4735B7D2D28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200" end="2928.1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8903" y="18288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6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2000" fill="hold" grpId="1" nodeType="withEffect">
                                  <p:stCondLst>
                                    <p:cond delay="10750"/>
                                  </p:stCondLst>
                                  <p:childTnLst>
                                    <p:animRot by="120000">
                                      <p:cBhvr>
                                        <p:cTn id="1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21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9" grpId="0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014726" y="2055148"/>
            <a:ext cx="2187864" cy="19072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4967170" y="2062834"/>
            <a:ext cx="2187864" cy="19072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ounded Rectangle 16"/>
          <p:cNvSpPr/>
          <p:nvPr/>
        </p:nvSpPr>
        <p:spPr>
          <a:xfrm>
            <a:off x="7967808" y="2055148"/>
            <a:ext cx="2187864" cy="19072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9" name="Track 086">
            <a:hlinkClick r:id="" action="ppaction://media"/>
            <a:extLst>
              <a:ext uri="{FF2B5EF4-FFF2-40B4-BE49-F238E27FC236}">
                <a16:creationId xmlns:a16="http://schemas.microsoft.com/office/drawing/2014/main" id="{44FA7B9E-6FA1-4222-B417-EB949F6799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800" end="11315.1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2446" y="3962401"/>
            <a:ext cx="487363" cy="4873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805" y="5334001"/>
            <a:ext cx="898156" cy="97525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981" y="2277177"/>
            <a:ext cx="2034437" cy="15225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913" y="2304278"/>
            <a:ext cx="2641491" cy="13292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94" y="2522170"/>
            <a:ext cx="1827501" cy="125887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951885" y="4100568"/>
            <a:ext cx="2393996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teapo</a:t>
            </a:r>
            <a:r>
              <a:rPr lang="en-US" sz="4000" b="1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</a:p>
        </p:txBody>
      </p:sp>
      <p:pic>
        <p:nvPicPr>
          <p:cNvPr id="35" name="Track 086">
            <a:hlinkClick r:id="" action="ppaction://media"/>
            <a:extLst>
              <a:ext uri="{FF2B5EF4-FFF2-40B4-BE49-F238E27FC236}">
                <a16:creationId xmlns:a16="http://schemas.microsoft.com/office/drawing/2014/main" id="{812ABF15-9F46-45AD-9D2D-99329E6C61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400" end="5828.1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1791" y="2746490"/>
            <a:ext cx="487363" cy="48736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952347" y="4133225"/>
            <a:ext cx="2183588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ten</a:t>
            </a:r>
            <a:r>
              <a:rPr lang="en-US" sz="4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</a:p>
        </p:txBody>
      </p:sp>
      <p:pic>
        <p:nvPicPr>
          <p:cNvPr id="37" name="Track 086">
            <a:hlinkClick r:id="" action="ppaction://media"/>
            <a:extLst>
              <a:ext uri="{FF2B5EF4-FFF2-40B4-BE49-F238E27FC236}">
                <a16:creationId xmlns:a16="http://schemas.microsoft.com/office/drawing/2014/main" id="{A07AC761-08B7-48A8-A9D1-C9D390383FA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800" end="8728.1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1792" y="3351107"/>
            <a:ext cx="487363" cy="48736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672521" y="4100567"/>
            <a:ext cx="2508836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 blanke</a:t>
            </a:r>
            <a:r>
              <a:rPr lang="en-US" sz="4000" b="1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</a:p>
        </p:txBody>
      </p:sp>
      <p:pic>
        <p:nvPicPr>
          <p:cNvPr id="39" name="Track 086">
            <a:hlinkClick r:id="" action="ppaction://media"/>
            <a:extLst>
              <a:ext uri="{FF2B5EF4-FFF2-40B4-BE49-F238E27FC236}">
                <a16:creationId xmlns:a16="http://schemas.microsoft.com/office/drawing/2014/main" id="{6DA26C95-13CB-4F08-92AA-4735B7D2D28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200" end="2928.1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4854" y="20574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9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grpId="1" nodeType="withEffect">
                                  <p:stCondLst>
                                    <p:cond delay="775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1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2000" fill="hold" grpId="1" nodeType="withEffect">
                                  <p:stCondLst>
                                    <p:cond delay="1075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21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10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0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10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0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10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2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10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34" grpId="0"/>
      <p:bldP spid="34" grpId="1"/>
      <p:bldP spid="36" grpId="0"/>
      <p:bldP spid="36" grpId="1"/>
      <p:bldP spid="38" grpId="0"/>
      <p:bldP spid="3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bÙI lIỄU 09681427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7" y="206773"/>
            <a:ext cx="979361" cy="88633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311578" y="351019"/>
            <a:ext cx="3835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Point and say.</a:t>
            </a:r>
            <a:endParaRPr lang="en-US" sz="2800" b="1" dirty="0"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862" y="809395"/>
            <a:ext cx="950039" cy="4684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" t="15403" r="5551" b="12181"/>
          <a:stretch/>
        </p:blipFill>
        <p:spPr>
          <a:xfrm>
            <a:off x="2000547" y="1193469"/>
            <a:ext cx="8138481" cy="485322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077200" y="1853682"/>
            <a:ext cx="2183588" cy="6463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ten</a:t>
            </a:r>
            <a:r>
              <a:rPr lang="en-US" sz="36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27689" y="4400299"/>
            <a:ext cx="1828682" cy="6463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blanke</a:t>
            </a:r>
            <a:r>
              <a:rPr lang="en-US" sz="3600" b="1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45032" y="2753907"/>
            <a:ext cx="2393996" cy="6463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teapo</a:t>
            </a:r>
            <a:r>
              <a:rPr lang="en-US" sz="3600" b="1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</a:p>
        </p:txBody>
      </p:sp>
      <p:pic>
        <p:nvPicPr>
          <p:cNvPr id="24" name="Track 086">
            <a:hlinkClick r:id="" action="ppaction://media"/>
            <a:extLst>
              <a:ext uri="{FF2B5EF4-FFF2-40B4-BE49-F238E27FC236}">
                <a16:creationId xmlns:a16="http://schemas.microsoft.com/office/drawing/2014/main" id="{44FA7B9E-6FA1-4222-B417-EB949F6799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800" end="11315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80034" y="-6927"/>
            <a:ext cx="487363" cy="487363"/>
          </a:xfrm>
          <a:prstGeom prst="rect">
            <a:avLst/>
          </a:prstGeom>
        </p:spPr>
      </p:pic>
      <p:pic>
        <p:nvPicPr>
          <p:cNvPr id="25" name="Track 086">
            <a:hlinkClick r:id="" action="ppaction://media"/>
            <a:extLst>
              <a:ext uri="{FF2B5EF4-FFF2-40B4-BE49-F238E27FC236}">
                <a16:creationId xmlns:a16="http://schemas.microsoft.com/office/drawing/2014/main" id="{A07AC761-08B7-48A8-A9D1-C9D390383FA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800" end="872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80033" y="590424"/>
            <a:ext cx="487363" cy="487363"/>
          </a:xfrm>
          <a:prstGeom prst="rect">
            <a:avLst/>
          </a:prstGeom>
        </p:spPr>
      </p:pic>
      <p:pic>
        <p:nvPicPr>
          <p:cNvPr id="26" name="Track 086">
            <a:hlinkClick r:id="" action="ppaction://media"/>
            <a:extLst>
              <a:ext uri="{FF2B5EF4-FFF2-40B4-BE49-F238E27FC236}">
                <a16:creationId xmlns:a16="http://schemas.microsoft.com/office/drawing/2014/main" id="{812ABF15-9F46-45AD-9D2D-99329E6C61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400" end="582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18547" y="1292698"/>
            <a:ext cx="487363" cy="487363"/>
          </a:xfrm>
          <a:prstGeom prst="rect">
            <a:avLst/>
          </a:prstGeom>
        </p:spPr>
      </p:pic>
      <p:pic>
        <p:nvPicPr>
          <p:cNvPr id="27" name="Track 086">
            <a:hlinkClick r:id="" action="ppaction://media"/>
            <a:extLst>
              <a:ext uri="{FF2B5EF4-FFF2-40B4-BE49-F238E27FC236}">
                <a16:creationId xmlns:a16="http://schemas.microsoft.com/office/drawing/2014/main" id="{6DA26C95-13CB-4F08-92AA-4735B7D2D28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200" end="292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18547" y="1994972"/>
            <a:ext cx="487363" cy="487363"/>
          </a:xfrm>
          <a:prstGeom prst="rect">
            <a:avLst/>
          </a:prstGeom>
        </p:spPr>
      </p:pic>
      <p:pic>
        <p:nvPicPr>
          <p:cNvPr id="28" name="Track 086">
            <a:hlinkClick r:id="" action="ppaction://media"/>
            <a:extLst>
              <a:ext uri="{FF2B5EF4-FFF2-40B4-BE49-F238E27FC236}">
                <a16:creationId xmlns:a16="http://schemas.microsoft.com/office/drawing/2014/main" id="{A273F7BD-A13D-437F-BB48-35B53F6B810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900" end="302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06947" y="2697246"/>
            <a:ext cx="487363" cy="487363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1CEFE457-D15C-4166-B9A4-FE05C672B737}"/>
              </a:ext>
            </a:extLst>
          </p:cNvPr>
          <p:cNvSpPr/>
          <p:nvPr/>
        </p:nvSpPr>
        <p:spPr>
          <a:xfrm>
            <a:off x="5775960" y="5888151"/>
            <a:ext cx="640080" cy="640080"/>
          </a:xfrm>
          <a:prstGeom prst="ellipse">
            <a:avLst/>
          </a:prstGeom>
          <a:solidFill>
            <a:schemeClr val="bg1"/>
          </a:solidFill>
          <a:ln>
            <a:solidFill>
              <a:srgbClr val="9E7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483072B-016F-421C-BB7F-EA952BD90D6C}"/>
              </a:ext>
            </a:extLst>
          </p:cNvPr>
          <p:cNvGrpSpPr/>
          <p:nvPr/>
        </p:nvGrpSpPr>
        <p:grpSpPr>
          <a:xfrm rot="5400000">
            <a:off x="5887177" y="6022597"/>
            <a:ext cx="417647" cy="349480"/>
            <a:chOff x="4333009" y="4935682"/>
            <a:chExt cx="417647" cy="349480"/>
          </a:xfrm>
          <a:solidFill>
            <a:srgbClr val="9E76B3"/>
          </a:solidFill>
        </p:grpSpPr>
        <p:sp>
          <p:nvSpPr>
            <p:cNvPr id="31" name="Minus Sign 20">
              <a:extLst>
                <a:ext uri="{FF2B5EF4-FFF2-40B4-BE49-F238E27FC236}">
                  <a16:creationId xmlns:a16="http://schemas.microsoft.com/office/drawing/2014/main" id="{5157C805-6F4A-4997-8081-8D0B233080B1}"/>
                </a:ext>
              </a:extLst>
            </p:cNvPr>
            <p:cNvSpPr/>
            <p:nvPr/>
          </p:nvSpPr>
          <p:spPr>
            <a:xfrm>
              <a:off x="4333009" y="4935682"/>
              <a:ext cx="417647" cy="228600"/>
            </a:xfrm>
            <a:prstGeom prst="mathMinus">
              <a:avLst/>
            </a:prstGeom>
            <a:grpFill/>
            <a:ln>
              <a:solidFill>
                <a:srgbClr val="9E7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Minus Sign 21">
              <a:extLst>
                <a:ext uri="{FF2B5EF4-FFF2-40B4-BE49-F238E27FC236}">
                  <a16:creationId xmlns:a16="http://schemas.microsoft.com/office/drawing/2014/main" id="{49A9D432-4EFE-46C7-843B-BCA4F137F3A3}"/>
                </a:ext>
              </a:extLst>
            </p:cNvPr>
            <p:cNvSpPr/>
            <p:nvPr/>
          </p:nvSpPr>
          <p:spPr>
            <a:xfrm>
              <a:off x="4333009" y="5056562"/>
              <a:ext cx="417647" cy="228600"/>
            </a:xfrm>
            <a:prstGeom prst="mathMinus">
              <a:avLst/>
            </a:prstGeom>
            <a:grpFill/>
            <a:ln>
              <a:solidFill>
                <a:srgbClr val="9E7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36E797A6-E5F4-4E57-B8A8-05D564C0562C}"/>
              </a:ext>
            </a:extLst>
          </p:cNvPr>
          <p:cNvSpPr/>
          <p:nvPr/>
        </p:nvSpPr>
        <p:spPr>
          <a:xfrm rot="5400000">
            <a:off x="5973558" y="6038716"/>
            <a:ext cx="365760" cy="338953"/>
          </a:xfrm>
          <a:prstGeom prst="triangle">
            <a:avLst/>
          </a:prstGeom>
          <a:solidFill>
            <a:srgbClr val="9E76B3"/>
          </a:solidFill>
          <a:ln>
            <a:solidFill>
              <a:srgbClr val="9E7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118" y="616409"/>
            <a:ext cx="1107817" cy="120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5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40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1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2000" fill="hold" grpId="1" nodeType="withEffect">
                                  <p:stCondLst>
                                    <p:cond delay="775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2000" fill="hold" grpId="1" nodeType="withEffect">
                                  <p:stCondLst>
                                    <p:cond delay="10750"/>
                                  </p:stCondLst>
                                  <p:childTnLst>
                                    <p:animRot by="120000">
                                      <p:cBhvr>
                                        <p:cTn id="3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25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21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8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1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2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10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10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10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10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10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  <p:bldP spid="51" grpId="0" animBg="1"/>
      <p:bldP spid="5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724401" y="765964"/>
            <a:ext cx="2977243" cy="102155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Review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14726" y="2055148"/>
            <a:ext cx="2187864" cy="19072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ounded Rectangle 16"/>
          <p:cNvSpPr/>
          <p:nvPr/>
        </p:nvSpPr>
        <p:spPr>
          <a:xfrm>
            <a:off x="4967170" y="2062834"/>
            <a:ext cx="2187864" cy="19072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ounded Rectangle 17"/>
          <p:cNvSpPr/>
          <p:nvPr/>
        </p:nvSpPr>
        <p:spPr>
          <a:xfrm>
            <a:off x="7967808" y="2055148"/>
            <a:ext cx="2187864" cy="19072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9" name="Track 086">
            <a:hlinkClick r:id="" action="ppaction://media"/>
            <a:extLst>
              <a:ext uri="{FF2B5EF4-FFF2-40B4-BE49-F238E27FC236}">
                <a16:creationId xmlns:a16="http://schemas.microsoft.com/office/drawing/2014/main" id="{44FA7B9E-6FA1-4222-B417-EB949F6799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800" end="11315.1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2446" y="3962401"/>
            <a:ext cx="487363" cy="4873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805" y="5334001"/>
            <a:ext cx="898156" cy="9752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981" y="2277177"/>
            <a:ext cx="2034437" cy="15225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913" y="2304278"/>
            <a:ext cx="2641491" cy="13292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94" y="2522170"/>
            <a:ext cx="1827501" cy="125887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951885" y="4100568"/>
            <a:ext cx="2393996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teapo</a:t>
            </a:r>
            <a:r>
              <a:rPr lang="en-US" sz="4000" b="1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</a:p>
        </p:txBody>
      </p:sp>
      <p:pic>
        <p:nvPicPr>
          <p:cNvPr id="25" name="Track 086">
            <a:hlinkClick r:id="" action="ppaction://media"/>
            <a:extLst>
              <a:ext uri="{FF2B5EF4-FFF2-40B4-BE49-F238E27FC236}">
                <a16:creationId xmlns:a16="http://schemas.microsoft.com/office/drawing/2014/main" id="{812ABF15-9F46-45AD-9D2D-99329E6C61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400" end="5828.1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1791" y="2746490"/>
            <a:ext cx="487363" cy="48736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52347" y="4133225"/>
            <a:ext cx="2183588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ten</a:t>
            </a:r>
            <a:r>
              <a:rPr lang="en-US" sz="4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</a:p>
        </p:txBody>
      </p:sp>
      <p:pic>
        <p:nvPicPr>
          <p:cNvPr id="27" name="Track 086">
            <a:hlinkClick r:id="" action="ppaction://media"/>
            <a:extLst>
              <a:ext uri="{FF2B5EF4-FFF2-40B4-BE49-F238E27FC236}">
                <a16:creationId xmlns:a16="http://schemas.microsoft.com/office/drawing/2014/main" id="{A07AC761-08B7-48A8-A9D1-C9D390383FA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800" end="8728.1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1792" y="3351107"/>
            <a:ext cx="487363" cy="48736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672521" y="4100567"/>
            <a:ext cx="2508836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 blanke</a:t>
            </a:r>
            <a:r>
              <a:rPr lang="en-US" sz="4000" b="1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</a:p>
        </p:txBody>
      </p:sp>
      <p:pic>
        <p:nvPicPr>
          <p:cNvPr id="29" name="Track 086">
            <a:hlinkClick r:id="" action="ppaction://media"/>
            <a:extLst>
              <a:ext uri="{FF2B5EF4-FFF2-40B4-BE49-F238E27FC236}">
                <a16:creationId xmlns:a16="http://schemas.microsoft.com/office/drawing/2014/main" id="{6DA26C95-13CB-4F08-92AA-4735B7D2D28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200" end="2928.1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4854" y="20574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7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2000" fill="hold" grpId="1" nodeType="withEffect">
                                  <p:stCondLst>
                                    <p:cond delay="7750"/>
                                  </p:stCondLst>
                                  <p:childTnLst>
                                    <p:animRot by="120000">
                                      <p:cBhvr>
                                        <p:cTn id="1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2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23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2000" fill="hold" grpId="1" nodeType="withEffect">
                                  <p:stCondLst>
                                    <p:cond delay="10750"/>
                                  </p:stCondLst>
                                  <p:childTnLst>
                                    <p:animRot by="120000">
                                      <p:cBhvr>
                                        <p:cTn id="2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21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1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20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10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10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10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10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5" grpId="0"/>
      <p:bldP spid="24" grpId="0"/>
      <p:bldP spid="24" grpId="1"/>
      <p:bldP spid="26" grpId="0"/>
      <p:bldP spid="26" grpId="1"/>
      <p:bldP spid="28" grpId="0"/>
      <p:bldP spid="2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</TotalTime>
  <Words>95</Words>
  <Application>Microsoft Office PowerPoint</Application>
  <PresentationFormat>Widescreen</PresentationFormat>
  <Paragraphs>48</Paragraphs>
  <Slides>10</Slides>
  <Notes>9</Notes>
  <HiddenSlides>0</HiddenSlides>
  <MMClips>24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Thu Vân</cp:lastModifiedBy>
  <cp:revision>230</cp:revision>
  <dcterms:created xsi:type="dcterms:W3CDTF">2006-08-16T00:00:00Z</dcterms:created>
  <dcterms:modified xsi:type="dcterms:W3CDTF">2025-04-16T07:53:12Z</dcterms:modified>
</cp:coreProperties>
</file>