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46" r:id="rId2"/>
    <p:sldId id="332" r:id="rId3"/>
    <p:sldId id="323" r:id="rId4"/>
    <p:sldId id="333" r:id="rId5"/>
    <p:sldId id="334" r:id="rId6"/>
    <p:sldId id="335" r:id="rId7"/>
    <p:sldId id="336" r:id="rId8"/>
    <p:sldId id="337" r:id="rId9"/>
    <p:sldId id="340" r:id="rId10"/>
    <p:sldId id="341" r:id="rId11"/>
    <p:sldId id="342" r:id="rId12"/>
    <p:sldId id="328" r:id="rId13"/>
    <p:sldId id="338" r:id="rId14"/>
    <p:sldId id="343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741" autoAdjust="0"/>
  </p:normalViewPr>
  <p:slideViewPr>
    <p:cSldViewPr>
      <p:cViewPr varScale="1">
        <p:scale>
          <a:sx n="87" d="100"/>
          <a:sy n="87" d="100"/>
        </p:scale>
        <p:origin x="1330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D4CB4-5757-4DA6-B063-1C743B9B23AC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2C29A0-E5BD-4BDB-9150-7EE1801188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38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C29A0-E5BD-4BDB-9150-7EE1801188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88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C29A0-E5BD-4BDB-9150-7EE1801188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19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C29A0-E5BD-4BDB-9150-7EE1801188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89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C29A0-E5BD-4BDB-9150-7EE1801188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9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C29A0-E5BD-4BDB-9150-7EE1801188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43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C29A0-E5BD-4BDB-9150-7EE1801188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53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C29A0-E5BD-4BDB-9150-7EE1801188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29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C29A0-E5BD-4BDB-9150-7EE1801188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6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7F8D-0144-408C-8B9A-CD72943D5143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4A02-F6BE-40A0-80FA-0C87954FD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7F8D-0144-408C-8B9A-CD72943D5143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4A02-F6BE-40A0-80FA-0C87954FD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7F8D-0144-408C-8B9A-CD72943D5143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4A02-F6BE-40A0-80FA-0C87954FD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7F8D-0144-408C-8B9A-CD72943D5143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4A02-F6BE-40A0-80FA-0C87954FD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7F8D-0144-408C-8B9A-CD72943D5143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4A02-F6BE-40A0-80FA-0C87954FD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7F8D-0144-408C-8B9A-CD72943D5143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4A02-F6BE-40A0-80FA-0C87954FD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7F8D-0144-408C-8B9A-CD72943D5143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4A02-F6BE-40A0-80FA-0C87954FD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7F8D-0144-408C-8B9A-CD72943D5143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4A02-F6BE-40A0-80FA-0C87954FD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7F8D-0144-408C-8B9A-CD72943D5143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4A02-F6BE-40A0-80FA-0C87954FD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7F8D-0144-408C-8B9A-CD72943D5143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4A02-F6BE-40A0-80FA-0C87954FD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C7F8D-0144-408C-8B9A-CD72943D5143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04A02-F6BE-40A0-80FA-0C87954FD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C7F8D-0144-408C-8B9A-CD72943D5143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04A02-F6BE-40A0-80FA-0C87954FD7F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istrator\My%20Documents\di\ngay%20tet%20que%20em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PinkFlow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372102"/>
            <a:ext cx="914400" cy="5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Flower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4" y="1072755"/>
            <a:ext cx="42862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FloralCorner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100" y="896543"/>
            <a:ext cx="22288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Flower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178" y="1614488"/>
            <a:ext cx="5778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FloralCorner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9063" y="4806556"/>
            <a:ext cx="108585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Flower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996" y="998341"/>
            <a:ext cx="652462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WordArt 9"/>
          <p:cNvSpPr>
            <a:spLocks noChangeArrowheads="1" noChangeShapeType="1" noTextEdit="1"/>
          </p:cNvSpPr>
          <p:nvPr/>
        </p:nvSpPr>
        <p:spPr bwMode="auto">
          <a:xfrm>
            <a:off x="1514901" y="3261014"/>
            <a:ext cx="7333825" cy="87359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defTabSz="914378" fontAlgn="base">
              <a:spcBef>
                <a:spcPct val="0"/>
              </a:spcBef>
              <a:spcAft>
                <a:spcPct val="0"/>
              </a:spcAft>
            </a:pPr>
            <a:r>
              <a:rPr lang="en-US" sz="2700" kern="10" dirty="0" err="1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Ôn</a:t>
            </a:r>
            <a:r>
              <a:rPr lang="en-US" sz="2700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700" kern="10" dirty="0" err="1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tập</a:t>
            </a:r>
            <a:r>
              <a:rPr lang="en-US" sz="2700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700" kern="10" dirty="0" err="1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chủ</a:t>
            </a:r>
            <a:r>
              <a:rPr lang="en-US" sz="2700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700" kern="10" dirty="0" err="1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đề</a:t>
            </a:r>
            <a:r>
              <a:rPr lang="en-US" sz="2700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Con </a:t>
            </a:r>
            <a:r>
              <a:rPr lang="en-US" sz="2700" kern="10" dirty="0" err="1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người</a:t>
            </a:r>
            <a:r>
              <a:rPr lang="en-US" sz="2700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700" kern="10" dirty="0" err="1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và</a:t>
            </a:r>
            <a:r>
              <a:rPr lang="en-US" sz="2700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700" kern="10" dirty="0" err="1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sức</a:t>
            </a:r>
            <a:r>
              <a:rPr lang="en-US" sz="2700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700" kern="10" dirty="0" err="1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khỏe</a:t>
            </a:r>
            <a:r>
              <a:rPr lang="en-US" sz="2700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(</a:t>
            </a:r>
            <a:r>
              <a:rPr lang="en-US" sz="2700" kern="10" dirty="0" err="1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Tiết</a:t>
            </a:r>
            <a:r>
              <a:rPr lang="en-US" sz="2700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1)</a:t>
            </a:r>
            <a:endParaRPr lang="en-US" sz="2700" kern="10" dirty="0">
              <a:ln w="2857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058" name="WordArt 13"/>
          <p:cNvSpPr>
            <a:spLocks noChangeArrowheads="1" noChangeShapeType="1" noTextEdit="1"/>
          </p:cNvSpPr>
          <p:nvPr/>
        </p:nvSpPr>
        <p:spPr bwMode="auto">
          <a:xfrm>
            <a:off x="2728911" y="1901432"/>
            <a:ext cx="3609976" cy="509586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defTabSz="914378" fontAlgn="base">
              <a:spcBef>
                <a:spcPct val="0"/>
              </a:spcBef>
              <a:spcAft>
                <a:spcPct val="0"/>
              </a:spcAft>
            </a:pPr>
            <a:r>
              <a:rPr lang="vi-VN" sz="27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Môn : </a:t>
            </a:r>
            <a:r>
              <a:rPr lang="en-US" sz="27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Tự</a:t>
            </a:r>
            <a:r>
              <a:rPr lang="en-US" sz="27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lang="en-US" sz="27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nhiên</a:t>
            </a:r>
            <a:r>
              <a:rPr lang="en-US" sz="27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lang="en-US" sz="27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và</a:t>
            </a:r>
            <a:r>
              <a:rPr lang="en-US" sz="27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lang="en-US" sz="27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xã</a:t>
            </a:r>
            <a:r>
              <a:rPr lang="en-US" sz="27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lang="en-US" sz="27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hội</a:t>
            </a:r>
            <a:endParaRPr lang="en-US" sz="27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FFFF"/>
              </a:solidFill>
              <a:latin typeface="Times New Roman"/>
              <a:cs typeface="Times New Roman"/>
            </a:endParaRPr>
          </a:p>
        </p:txBody>
      </p:sp>
      <p:sp>
        <p:nvSpPr>
          <p:cNvPr id="2059" name="WordArt 14"/>
          <p:cNvSpPr>
            <a:spLocks noChangeArrowheads="1" noChangeShapeType="1" noTextEdit="1"/>
          </p:cNvSpPr>
          <p:nvPr/>
        </p:nvSpPr>
        <p:spPr bwMode="auto">
          <a:xfrm>
            <a:off x="167257" y="3441124"/>
            <a:ext cx="1171575" cy="66501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defTabSz="914378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0" dirty="0" err="1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Bài</a:t>
            </a:r>
            <a:r>
              <a:rPr lang="en-US" sz="2400" kern="10" dirty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400" kern="10" dirty="0" smtClean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27</a:t>
            </a:r>
            <a:r>
              <a:rPr lang="en-US" sz="2400" kern="10" dirty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:</a:t>
            </a:r>
          </a:p>
        </p:txBody>
      </p:sp>
      <p:pic>
        <p:nvPicPr>
          <p:cNvPr id="16395" name="ngay tet que em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639" y="1425180"/>
            <a:ext cx="2111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WordArt 16"/>
          <p:cNvSpPr>
            <a:spLocks noChangeArrowheads="1" noChangeShapeType="1" noTextEdit="1"/>
          </p:cNvSpPr>
          <p:nvPr/>
        </p:nvSpPr>
        <p:spPr bwMode="auto">
          <a:xfrm>
            <a:off x="3390899" y="2657976"/>
            <a:ext cx="2286000" cy="423863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defTabSz="914378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</a:t>
            </a:r>
            <a:r>
              <a:rPr lang="en-US" sz="24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: 2</a:t>
            </a:r>
          </a:p>
        </p:txBody>
      </p:sp>
      <p:sp>
        <p:nvSpPr>
          <p:cNvPr id="2062" name="WordArt 17"/>
          <p:cNvSpPr>
            <a:spLocks noChangeArrowheads="1" noChangeShapeType="1" noTextEdit="1"/>
          </p:cNvSpPr>
          <p:nvPr/>
        </p:nvSpPr>
        <p:spPr bwMode="auto">
          <a:xfrm>
            <a:off x="1757292" y="1200207"/>
            <a:ext cx="5962792" cy="59174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defTabSz="914378" fontAlgn="base">
              <a:spcBef>
                <a:spcPct val="0"/>
              </a:spcBef>
              <a:spcAft>
                <a:spcPct val="0"/>
              </a:spcAft>
            </a:pPr>
            <a:r>
              <a:rPr lang="en-US" sz="27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TRƯỜNG TIỂU HỌC HÒA NGHĨA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12274" y="4410888"/>
            <a:ext cx="6864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200" b="1" i="1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3200" b="1" i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i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endParaRPr lang="en-US" sz="3200" b="1" i="1" dirty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75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3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FE800F-5671-4B74-A5C7-31BD562B2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horizontalScroll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Cách</a:t>
            </a:r>
            <a:r>
              <a:rPr lang="en-US" sz="3600" dirty="0"/>
              <a:t>  </a:t>
            </a:r>
            <a:r>
              <a:rPr lang="en-US" sz="3600" dirty="0" err="1"/>
              <a:t>chăm</a:t>
            </a:r>
            <a:r>
              <a:rPr lang="en-US" sz="3600" dirty="0"/>
              <a:t> </a:t>
            </a:r>
            <a:r>
              <a:rPr lang="en-US" sz="3600" dirty="0" err="1"/>
              <a:t>sóc</a:t>
            </a:r>
            <a:r>
              <a:rPr lang="en-US" sz="3600" dirty="0"/>
              <a:t> </a:t>
            </a:r>
            <a:r>
              <a:rPr lang="en-US" sz="3600" dirty="0" err="1"/>
              <a:t>bảo</a:t>
            </a:r>
            <a:r>
              <a:rPr lang="en-US" sz="3600" dirty="0"/>
              <a:t> </a:t>
            </a:r>
            <a:r>
              <a:rPr lang="en-US" sz="3600" dirty="0" err="1"/>
              <a:t>vệ</a:t>
            </a:r>
            <a:r>
              <a:rPr lang="en-US" sz="3600" dirty="0"/>
              <a:t> </a:t>
            </a:r>
            <a:r>
              <a:rPr lang="en-US" sz="3600" dirty="0" err="1"/>
              <a:t>cơ</a:t>
            </a:r>
            <a:r>
              <a:rPr lang="en-US" sz="3600" dirty="0"/>
              <a:t> </a:t>
            </a:r>
            <a:r>
              <a:rPr lang="en-US" sz="3600" dirty="0" err="1"/>
              <a:t>quan</a:t>
            </a:r>
            <a:r>
              <a:rPr lang="en-US" sz="3600" dirty="0"/>
              <a:t> </a:t>
            </a:r>
            <a:r>
              <a:rPr lang="en-US" sz="3600" dirty="0" err="1"/>
              <a:t>hô</a:t>
            </a:r>
            <a:r>
              <a:rPr lang="en-US" sz="3600" dirty="0"/>
              <a:t> </a:t>
            </a:r>
            <a:r>
              <a:rPr lang="en-US" sz="3600" dirty="0" err="1"/>
              <a:t>hấp</a:t>
            </a:r>
            <a:endParaRPr lang="en-US" sz="36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621C141-5BA2-4FA9-BD8A-B9E34AC6DDBA}"/>
              </a:ext>
            </a:extLst>
          </p:cNvPr>
          <p:cNvCxnSpPr>
            <a:cxnSpLocks/>
          </p:cNvCxnSpPr>
          <p:nvPr/>
        </p:nvCxnSpPr>
        <p:spPr>
          <a:xfrm>
            <a:off x="4343400" y="1254919"/>
            <a:ext cx="0" cy="72628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336897-5CFC-4A5A-8F49-F91658E18F64}"/>
              </a:ext>
            </a:extLst>
          </p:cNvPr>
          <p:cNvCxnSpPr>
            <a:cxnSpLocks/>
          </p:cNvCxnSpPr>
          <p:nvPr/>
        </p:nvCxnSpPr>
        <p:spPr>
          <a:xfrm>
            <a:off x="876300" y="1981200"/>
            <a:ext cx="7505700" cy="6628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7F273F-84D4-4FD8-8F89-798B5C4F57BC}"/>
              </a:ext>
            </a:extLst>
          </p:cNvPr>
          <p:cNvCxnSpPr>
            <a:cxnSpLocks/>
          </p:cNvCxnSpPr>
          <p:nvPr/>
        </p:nvCxnSpPr>
        <p:spPr>
          <a:xfrm>
            <a:off x="914400" y="1981200"/>
            <a:ext cx="0" cy="62865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051457B-68C8-41F2-9CB1-B265F856EE73}"/>
              </a:ext>
            </a:extLst>
          </p:cNvPr>
          <p:cNvCxnSpPr>
            <a:cxnSpLocks/>
          </p:cNvCxnSpPr>
          <p:nvPr/>
        </p:nvCxnSpPr>
        <p:spPr>
          <a:xfrm>
            <a:off x="1981200" y="1981200"/>
            <a:ext cx="0" cy="599951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323F0E5-5DDA-4703-A56F-C18C9C4C1ACF}"/>
              </a:ext>
            </a:extLst>
          </p:cNvPr>
          <p:cNvCxnSpPr>
            <a:cxnSpLocks/>
          </p:cNvCxnSpPr>
          <p:nvPr/>
        </p:nvCxnSpPr>
        <p:spPr>
          <a:xfrm>
            <a:off x="3276600" y="2010386"/>
            <a:ext cx="0" cy="607609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14F2AC9-C4D6-48EF-A6D6-003DFE3E55E9}"/>
              </a:ext>
            </a:extLst>
          </p:cNvPr>
          <p:cNvCxnSpPr>
            <a:cxnSpLocks/>
          </p:cNvCxnSpPr>
          <p:nvPr/>
        </p:nvCxnSpPr>
        <p:spPr>
          <a:xfrm>
            <a:off x="4343399" y="1970295"/>
            <a:ext cx="0" cy="64770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7F53D85-06D2-4217-8A0A-4D887016C39D}"/>
              </a:ext>
            </a:extLst>
          </p:cNvPr>
          <p:cNvCxnSpPr>
            <a:cxnSpLocks/>
          </p:cNvCxnSpPr>
          <p:nvPr/>
        </p:nvCxnSpPr>
        <p:spPr>
          <a:xfrm>
            <a:off x="5649151" y="2010386"/>
            <a:ext cx="0" cy="572951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B396CB4-3FFC-4DEA-99DE-1A97A41E3E9D}"/>
              </a:ext>
            </a:extLst>
          </p:cNvPr>
          <p:cNvCxnSpPr>
            <a:cxnSpLocks/>
            <a:endCxn id="35" idx="0"/>
          </p:cNvCxnSpPr>
          <p:nvPr/>
        </p:nvCxnSpPr>
        <p:spPr>
          <a:xfrm>
            <a:off x="7131131" y="2048485"/>
            <a:ext cx="0" cy="555269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D0703CB-5EF4-4527-8BEF-404880805D5F}"/>
              </a:ext>
            </a:extLst>
          </p:cNvPr>
          <p:cNvCxnSpPr>
            <a:cxnSpLocks/>
          </p:cNvCxnSpPr>
          <p:nvPr/>
        </p:nvCxnSpPr>
        <p:spPr>
          <a:xfrm>
            <a:off x="8380516" y="2035183"/>
            <a:ext cx="990" cy="62865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8BAA171-B12C-4EB9-BA1F-3D75605F06C8}"/>
              </a:ext>
            </a:extLst>
          </p:cNvPr>
          <p:cNvSpPr/>
          <p:nvPr/>
        </p:nvSpPr>
        <p:spPr>
          <a:xfrm>
            <a:off x="235034" y="2617995"/>
            <a:ext cx="1031401" cy="2411206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giữ</a:t>
            </a:r>
            <a:r>
              <a:rPr lang="en-US" sz="2800" dirty="0"/>
              <a:t> </a:t>
            </a:r>
            <a:r>
              <a:rPr lang="en-US" sz="2800" dirty="0" err="1"/>
              <a:t>ấm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endParaRPr lang="en-US" sz="2800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4E25598-1B04-4F3E-A11B-49D992F59BAA}"/>
              </a:ext>
            </a:extLst>
          </p:cNvPr>
          <p:cNvSpPr/>
          <p:nvPr/>
        </p:nvSpPr>
        <p:spPr>
          <a:xfrm>
            <a:off x="6597730" y="2603754"/>
            <a:ext cx="1066801" cy="271600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 </a:t>
            </a:r>
            <a:r>
              <a:rPr lang="en-US" sz="2800" dirty="0" err="1"/>
              <a:t>uống</a:t>
            </a:r>
            <a:r>
              <a:rPr lang="en-US" sz="2800" dirty="0"/>
              <a:t> </a:t>
            </a:r>
            <a:r>
              <a:rPr lang="en-US" sz="2800" dirty="0" err="1"/>
              <a:t>đủ</a:t>
            </a:r>
            <a:endParaRPr lang="en-US" sz="2800" dirty="0"/>
          </a:p>
          <a:p>
            <a:pPr algn="ctr"/>
            <a:r>
              <a:rPr lang="en-US" sz="2800" dirty="0" err="1"/>
              <a:t>chất</a:t>
            </a:r>
            <a:endParaRPr lang="en-US" sz="2800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12778F8-AA2C-47D6-B1FC-034225557AE1}"/>
              </a:ext>
            </a:extLst>
          </p:cNvPr>
          <p:cNvSpPr/>
          <p:nvPr/>
        </p:nvSpPr>
        <p:spPr>
          <a:xfrm>
            <a:off x="2742496" y="2575244"/>
            <a:ext cx="1066802" cy="26063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Rửa</a:t>
            </a:r>
            <a:r>
              <a:rPr lang="en-US" sz="2800" dirty="0"/>
              <a:t> </a:t>
            </a:r>
            <a:r>
              <a:rPr lang="en-US" sz="2800" dirty="0" err="1"/>
              <a:t>tay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endParaRPr lang="en-US" sz="2800" dirty="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9652B50-1529-479D-A48F-F0314F1776BF}"/>
              </a:ext>
            </a:extLst>
          </p:cNvPr>
          <p:cNvSpPr/>
          <p:nvPr/>
        </p:nvSpPr>
        <p:spPr>
          <a:xfrm>
            <a:off x="1385693" y="2572195"/>
            <a:ext cx="1225068" cy="253320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mũi</a:t>
            </a:r>
            <a:r>
              <a:rPr lang="en-US" sz="2800" dirty="0"/>
              <a:t> </a:t>
            </a:r>
            <a:r>
              <a:rPr lang="en-US" sz="2800" dirty="0" err="1"/>
              <a:t>họng</a:t>
            </a:r>
            <a:endParaRPr lang="en-US" sz="2800" dirty="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10D5A5D-83F8-41A7-9EA5-E857DFB00CB0}"/>
              </a:ext>
            </a:extLst>
          </p:cNvPr>
          <p:cNvSpPr/>
          <p:nvPr/>
        </p:nvSpPr>
        <p:spPr>
          <a:xfrm>
            <a:off x="3947664" y="2617995"/>
            <a:ext cx="1130461" cy="256360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Tránh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khói</a:t>
            </a:r>
            <a:r>
              <a:rPr lang="en-US" sz="2800" dirty="0"/>
              <a:t> </a:t>
            </a:r>
            <a:r>
              <a:rPr lang="en-US" sz="2800" dirty="0" err="1"/>
              <a:t>bụi</a:t>
            </a:r>
            <a:endParaRPr lang="en-US" sz="2800" dirty="0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EAEDF41-D6FC-4309-986D-2B1CEA669A98}"/>
              </a:ext>
            </a:extLst>
          </p:cNvPr>
          <p:cNvSpPr/>
          <p:nvPr/>
        </p:nvSpPr>
        <p:spPr>
          <a:xfrm>
            <a:off x="5246781" y="2651523"/>
            <a:ext cx="1182293" cy="271600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/>
              <a:t>Giữ</a:t>
            </a:r>
            <a:r>
              <a:rPr lang="en-US" sz="2600" dirty="0"/>
              <a:t> </a:t>
            </a:r>
            <a:r>
              <a:rPr lang="en-US" sz="2600" dirty="0" err="1"/>
              <a:t>nơi</a:t>
            </a:r>
            <a:r>
              <a:rPr lang="en-US" sz="2600" dirty="0"/>
              <a:t> ở </a:t>
            </a:r>
            <a:r>
              <a:rPr lang="en-US" sz="2600" dirty="0" err="1"/>
              <a:t>sạch</a:t>
            </a:r>
            <a:r>
              <a:rPr lang="en-US" sz="2600" dirty="0"/>
              <a:t> </a:t>
            </a:r>
            <a:r>
              <a:rPr lang="en-US" sz="2600" dirty="0" err="1"/>
              <a:t>sẽ</a:t>
            </a:r>
            <a:r>
              <a:rPr lang="en-US" sz="2600" dirty="0"/>
              <a:t>, </a:t>
            </a:r>
            <a:r>
              <a:rPr lang="en-US" sz="2400" dirty="0" err="1"/>
              <a:t>thoáng</a:t>
            </a:r>
            <a:r>
              <a:rPr lang="en-US" sz="2600" dirty="0"/>
              <a:t> </a:t>
            </a:r>
            <a:r>
              <a:rPr lang="en-US" sz="2600" dirty="0" err="1"/>
              <a:t>khí</a:t>
            </a:r>
            <a:endParaRPr lang="en-US" sz="2600" dirty="0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073F4B40-0628-47E9-A473-FDC0B9BB441A}"/>
              </a:ext>
            </a:extLst>
          </p:cNvPr>
          <p:cNvSpPr/>
          <p:nvPr/>
        </p:nvSpPr>
        <p:spPr>
          <a:xfrm>
            <a:off x="7785263" y="2666881"/>
            <a:ext cx="1066801" cy="2716004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dục</a:t>
            </a:r>
            <a:r>
              <a:rPr lang="en-US" sz="2800" dirty="0"/>
              <a:t> </a:t>
            </a:r>
            <a:r>
              <a:rPr lang="en-US" sz="2800" dirty="0" err="1"/>
              <a:t>đều</a:t>
            </a:r>
            <a:r>
              <a:rPr lang="en-US" sz="2800" dirty="0"/>
              <a:t> </a:t>
            </a:r>
            <a:r>
              <a:rPr lang="en-US" sz="2800" dirty="0" err="1"/>
              <a:t>đặn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1272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3" grpId="0" animBg="1"/>
      <p:bldP spid="35" grpId="0" animBg="1"/>
      <p:bldP spid="39" grpId="0" animBg="1"/>
      <p:bldP spid="43" grpId="0" animBg="1"/>
      <p:bldP spid="46" grpId="0" animBg="1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E534331-43CA-40E0-A987-B7C35822B9C3}"/>
              </a:ext>
            </a:extLst>
          </p:cNvPr>
          <p:cNvSpPr/>
          <p:nvPr/>
        </p:nvSpPr>
        <p:spPr>
          <a:xfrm>
            <a:off x="1066800" y="762000"/>
            <a:ext cx="7162800" cy="1447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Cách</a:t>
            </a:r>
            <a:r>
              <a:rPr lang="en-US" sz="3600" dirty="0"/>
              <a:t> </a:t>
            </a:r>
            <a:r>
              <a:rPr lang="en-US" sz="3600" dirty="0" err="1"/>
              <a:t>chăm</a:t>
            </a:r>
            <a:r>
              <a:rPr lang="en-US" sz="3600" dirty="0"/>
              <a:t> </a:t>
            </a:r>
            <a:r>
              <a:rPr lang="en-US" sz="3600" dirty="0" err="1"/>
              <a:t>sóc</a:t>
            </a:r>
            <a:r>
              <a:rPr lang="en-US" sz="3600" dirty="0"/>
              <a:t> </a:t>
            </a:r>
            <a:r>
              <a:rPr lang="en-US" sz="3600" dirty="0" err="1"/>
              <a:t>bảo</a:t>
            </a:r>
            <a:r>
              <a:rPr lang="en-US" sz="3600" dirty="0"/>
              <a:t> </a:t>
            </a:r>
            <a:r>
              <a:rPr lang="en-US" sz="3600" dirty="0" err="1"/>
              <a:t>vệ</a:t>
            </a:r>
            <a:r>
              <a:rPr lang="en-US" sz="3600" dirty="0"/>
              <a:t> </a:t>
            </a:r>
            <a:r>
              <a:rPr lang="en-US" sz="3600" dirty="0" err="1"/>
              <a:t>cơ</a:t>
            </a:r>
            <a:r>
              <a:rPr lang="en-US" sz="3600" dirty="0"/>
              <a:t> </a:t>
            </a:r>
            <a:r>
              <a:rPr lang="en-US" sz="3600" dirty="0" err="1"/>
              <a:t>quan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tiết</a:t>
            </a:r>
            <a:r>
              <a:rPr lang="en-US" sz="3600" dirty="0"/>
              <a:t> </a:t>
            </a:r>
            <a:r>
              <a:rPr lang="en-US" sz="3600" dirty="0" err="1"/>
              <a:t>nước</a:t>
            </a:r>
            <a:r>
              <a:rPr lang="en-US" sz="3600" dirty="0"/>
              <a:t> </a:t>
            </a:r>
            <a:r>
              <a:rPr lang="en-US" sz="3600" dirty="0" err="1"/>
              <a:t>tiểu</a:t>
            </a:r>
            <a:endParaRPr lang="en-US" sz="36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00A2443-DD47-4E4F-80DB-A4E7AC1E354C}"/>
              </a:ext>
            </a:extLst>
          </p:cNvPr>
          <p:cNvSpPr/>
          <p:nvPr/>
        </p:nvSpPr>
        <p:spPr>
          <a:xfrm>
            <a:off x="381000" y="2667000"/>
            <a:ext cx="8534400" cy="9144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Thường</a:t>
            </a:r>
            <a:r>
              <a:rPr lang="en-US" sz="2800" dirty="0"/>
              <a:t> </a:t>
            </a:r>
            <a:r>
              <a:rPr lang="en-US" sz="2800" dirty="0" err="1"/>
              <a:t>xuyên</a:t>
            </a:r>
            <a:r>
              <a:rPr lang="en-US" sz="2800" dirty="0"/>
              <a:t> </a:t>
            </a:r>
            <a:r>
              <a:rPr lang="en-US" sz="2800" dirty="0" err="1"/>
              <a:t>tắm</a:t>
            </a:r>
            <a:r>
              <a:rPr lang="en-US" sz="2800" dirty="0"/>
              <a:t> </a:t>
            </a:r>
            <a:r>
              <a:rPr lang="en-US" sz="2800" dirty="0" err="1"/>
              <a:t>rửa</a:t>
            </a:r>
            <a:r>
              <a:rPr lang="en-US" sz="2800" dirty="0"/>
              <a:t> </a:t>
            </a:r>
            <a:r>
              <a:rPr lang="en-US" sz="2800" dirty="0" err="1"/>
              <a:t>sạch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, </a:t>
            </a:r>
            <a:r>
              <a:rPr lang="en-US" sz="2800" dirty="0" err="1"/>
              <a:t>thay</a:t>
            </a:r>
            <a:r>
              <a:rPr lang="en-US" sz="2800" dirty="0"/>
              <a:t> </a:t>
            </a:r>
            <a:r>
              <a:rPr lang="en-US" sz="2800" dirty="0" err="1"/>
              <a:t>quần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BDAC57E-1921-48EE-BB3C-C48E428EFE5F}"/>
              </a:ext>
            </a:extLst>
          </p:cNvPr>
          <p:cNvSpPr/>
          <p:nvPr/>
        </p:nvSpPr>
        <p:spPr>
          <a:xfrm>
            <a:off x="381000" y="4419600"/>
            <a:ext cx="8534400" cy="914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Uống</a:t>
            </a:r>
            <a:r>
              <a:rPr lang="en-US" sz="2800" dirty="0"/>
              <a:t> </a:t>
            </a:r>
            <a:r>
              <a:rPr lang="en-US" sz="2800" dirty="0" err="1"/>
              <a:t>đủ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,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r>
              <a:rPr lang="en-US" sz="2800" dirty="0"/>
              <a:t> </a:t>
            </a:r>
            <a:r>
              <a:rPr lang="en-US" sz="2800" dirty="0" err="1"/>
              <a:t>mặn</a:t>
            </a:r>
            <a:r>
              <a:rPr lang="en-US" sz="2800" dirty="0"/>
              <a:t>,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nhịn</a:t>
            </a:r>
            <a:r>
              <a:rPr lang="en-US" sz="2800" dirty="0"/>
              <a:t> </a:t>
            </a:r>
            <a:r>
              <a:rPr lang="en-US" sz="2800" dirty="0" err="1"/>
              <a:t>tiểu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8791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7383-090F-4D2A-A9F0-C7683C409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image103.jpeg">
            <a:extLst>
              <a:ext uri="{FF2B5EF4-FFF2-40B4-BE49-F238E27FC236}">
                <a16:creationId xmlns:a16="http://schemas.microsoft.com/office/drawing/2014/main" id="{A9E96F7F-1F58-48D0-8065-57D0483DAD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04" t="55589" r="-104" b="-34993"/>
          <a:stretch/>
        </p:blipFill>
        <p:spPr bwMode="auto">
          <a:xfrm>
            <a:off x="304800" y="274638"/>
            <a:ext cx="8534400" cy="110043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5456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tập thể dục">
            <a:hlinkClick r:id="" action="ppaction://media"/>
            <a:extLst>
              <a:ext uri="{FF2B5EF4-FFF2-40B4-BE49-F238E27FC236}">
                <a16:creationId xmlns:a16="http://schemas.microsoft.com/office/drawing/2014/main" id="{36880065-DF47-4F9B-84AC-DE3C4822A4B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304800"/>
            <a:ext cx="8045450" cy="5821363"/>
          </a:xfrm>
        </p:spPr>
      </p:pic>
    </p:spTree>
    <p:extLst>
      <p:ext uri="{BB962C8B-B14F-4D97-AF65-F5344CB8AC3E}">
        <p14:creationId xmlns:p14="http://schemas.microsoft.com/office/powerpoint/2010/main" val="416034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ears">
            <a:extLst>
              <a:ext uri="{FF2B5EF4-FFF2-40B4-BE49-F238E27FC236}">
                <a16:creationId xmlns:a16="http://schemas.microsoft.com/office/drawing/2014/main" id="{4002F77E-6BC0-43FF-883F-3254654F87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35560"/>
            <a:ext cx="914400" cy="9144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5FD713D-BFA9-4A66-B4BC-05AD3DCB8676}"/>
              </a:ext>
            </a:extLst>
          </p:cNvPr>
          <p:cNvSpPr/>
          <p:nvPr/>
        </p:nvSpPr>
        <p:spPr>
          <a:xfrm>
            <a:off x="1295400" y="187960"/>
            <a:ext cx="47498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/>
              <a:t>Trò</a:t>
            </a:r>
            <a:r>
              <a:rPr lang="en-US" sz="3600" dirty="0"/>
              <a:t> </a:t>
            </a:r>
            <a:r>
              <a:rPr lang="en-US" sz="3600" dirty="0" err="1"/>
              <a:t>chơi</a:t>
            </a:r>
            <a:r>
              <a:rPr lang="en-US" sz="3600" dirty="0"/>
              <a:t>: </a:t>
            </a:r>
            <a:r>
              <a:rPr lang="en-US" sz="3600" dirty="0" err="1"/>
              <a:t>Tiêu</a:t>
            </a:r>
            <a:r>
              <a:rPr lang="en-US" sz="3600" dirty="0"/>
              <a:t> </a:t>
            </a:r>
            <a:r>
              <a:rPr lang="en-US" sz="3600" dirty="0" err="1"/>
              <a:t>diệt</a:t>
            </a:r>
            <a:r>
              <a:rPr lang="en-US" sz="3600" dirty="0"/>
              <a:t> vi </a:t>
            </a:r>
            <a:r>
              <a:rPr lang="en-US" sz="3600" dirty="0" err="1"/>
              <a:t>rút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62370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424A7A1-06D9-44A6-9B5E-E8DB92F3C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200"/>
            <a:ext cx="8229600" cy="6049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                            </a:t>
            </a: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rgbClr val="0070C0"/>
              </a:solidFill>
              <a:highlight>
                <a:srgbClr val="00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600" dirty="0">
              <a:solidFill>
                <a:srgbClr val="0070C0"/>
              </a:solidFill>
              <a:highlight>
                <a:srgbClr val="00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600" dirty="0">
              <a:solidFill>
                <a:srgbClr val="0070C0"/>
              </a:solidFill>
              <a:highlight>
                <a:srgbClr val="00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600" dirty="0">
              <a:solidFill>
                <a:srgbClr val="0070C0"/>
              </a:solidFill>
              <a:highlight>
                <a:srgbClr val="00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     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                            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                      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E800AD15-60B2-4784-93BF-5FA7385E4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2057400" cy="1066800"/>
          </a:xfrm>
          <a:prstGeom prst="star7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C6EC18D-C54E-4AD4-9129-642FEF081DA1}"/>
              </a:ext>
            </a:extLst>
          </p:cNvPr>
          <p:cNvSpPr/>
          <p:nvPr/>
        </p:nvSpPr>
        <p:spPr>
          <a:xfrm>
            <a:off x="876300" y="1714500"/>
            <a:ext cx="5257800" cy="6858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DC80D8D-498A-472E-9F85-0E84B0F3BC81}"/>
              </a:ext>
            </a:extLst>
          </p:cNvPr>
          <p:cNvSpPr/>
          <p:nvPr/>
        </p:nvSpPr>
        <p:spPr>
          <a:xfrm>
            <a:off x="762000" y="2643981"/>
            <a:ext cx="4876800" cy="6858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Mũi </a:t>
            </a:r>
            <a:r>
              <a:rPr lang="en-US" sz="3600" dirty="0" err="1">
                <a:solidFill>
                  <a:srgbClr val="FF0000"/>
                </a:solidFill>
              </a:rPr>
              <a:t>dùng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để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A4E492-77B3-40C9-B46C-1CD89873785C}"/>
              </a:ext>
            </a:extLst>
          </p:cNvPr>
          <p:cNvSpPr/>
          <p:nvPr/>
        </p:nvSpPr>
        <p:spPr>
          <a:xfrm>
            <a:off x="762000" y="3581400"/>
            <a:ext cx="8077200" cy="990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 </a:t>
            </a:r>
            <a:r>
              <a:rPr lang="en-US" sz="3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558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WordArt 7">
            <a:extLst>
              <a:ext uri="{FF2B5EF4-FFF2-40B4-BE49-F238E27FC236}">
                <a16:creationId xmlns:a16="http://schemas.microsoft.com/office/drawing/2014/main" id="{B51B3C67-C705-4705-9516-946D917B0BA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66750" y="1107141"/>
            <a:ext cx="7772400" cy="2819400"/>
          </a:xfrm>
          <a:prstGeom prst="rect">
            <a:avLst/>
          </a:prstGeom>
        </p:spPr>
        <p:txBody>
          <a:bodyPr wrap="none" fromWordArt="1">
            <a:prstTxWarp prst="textDeflateTop">
              <a:avLst>
                <a:gd name="adj" fmla="val 46875"/>
              </a:avLst>
            </a:prstTxWarp>
          </a:bodyPr>
          <a:lstStyle/>
          <a:p>
            <a:pPr algn="ctr"/>
            <a:endParaRPr lang="en-US" b="1" kern="10" dirty="0">
              <a:ln w="1270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0DA988-B70C-46FC-8BCA-4449DDF43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457199"/>
            <a:ext cx="7696200" cy="2971801"/>
          </a:xfrm>
        </p:spPr>
        <p:txBody>
          <a:bodyPr>
            <a:normAutofit/>
          </a:bodyPr>
          <a:lstStyle/>
          <a:p>
            <a:r>
              <a:rPr lang="en-US" sz="3100" b="1" dirty="0" err="1" smtClean="0">
                <a:latin typeface="HP001 5 hàng" panose="020B0603050302020204" pitchFamily="34" charset="0"/>
              </a:rPr>
              <a:t>Tự</a:t>
            </a:r>
            <a:r>
              <a:rPr lang="en-US" sz="3100" b="1" dirty="0" smtClean="0">
                <a:latin typeface="HP001 5 hàng" panose="020B0603050302020204" pitchFamily="34" charset="0"/>
              </a:rPr>
              <a:t> </a:t>
            </a:r>
            <a:r>
              <a:rPr lang="en-US" sz="3100" b="1" dirty="0" err="1">
                <a:latin typeface="HP001 5 hàng" panose="020B0603050302020204" pitchFamily="34" charset="0"/>
              </a:rPr>
              <a:t>nhiên</a:t>
            </a:r>
            <a:r>
              <a:rPr lang="en-US" sz="3100" b="1" dirty="0">
                <a:latin typeface="HP001 5 hàng" panose="020B0603050302020204" pitchFamily="34" charset="0"/>
              </a:rPr>
              <a:t> </a:t>
            </a:r>
            <a:r>
              <a:rPr lang="en-US" sz="3100" b="1" dirty="0" err="1">
                <a:latin typeface="HP001 5 hàng" panose="020B0603050302020204" pitchFamily="34" charset="0"/>
              </a:rPr>
              <a:t>và</a:t>
            </a:r>
            <a:r>
              <a:rPr lang="en-US" sz="3100" b="1" dirty="0">
                <a:latin typeface="HP001 5 hàng" panose="020B0603050302020204" pitchFamily="34" charset="0"/>
              </a:rPr>
              <a:t> </a:t>
            </a:r>
            <a:r>
              <a:rPr lang="en-US" sz="3100" b="1" dirty="0" err="1">
                <a:latin typeface="HP001 5 hàng" panose="020B0603050302020204" pitchFamily="34" charset="0"/>
              </a:rPr>
              <a:t>xã</a:t>
            </a:r>
            <a:r>
              <a:rPr lang="en-US" sz="3100" b="1" dirty="0">
                <a:latin typeface="HP001 5 hàng" panose="020B0603050302020204" pitchFamily="34" charset="0"/>
              </a:rPr>
              <a:t> </a:t>
            </a:r>
            <a:r>
              <a:rPr lang="en-US" sz="3100" b="1" dirty="0" err="1">
                <a:latin typeface="HP001 5 hàng" panose="020B0603050302020204" pitchFamily="34" charset="0"/>
              </a:rPr>
              <a:t>hội</a:t>
            </a:r>
            <a:r>
              <a:rPr lang="en-US" sz="3100" b="1" dirty="0">
                <a:latin typeface="HP001 5 hàng" panose="020B0603050302020204" pitchFamily="34" charset="0"/>
              </a:rPr>
              <a:t/>
            </a:r>
            <a:br>
              <a:rPr lang="en-US" sz="3100" b="1" dirty="0">
                <a:latin typeface="HP001 5 hàng" panose="020B0603050302020204" pitchFamily="34" charset="0"/>
              </a:rPr>
            </a:b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27: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CHỦ ĐỀ</a:t>
            </a:r>
            <a:b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NGƯỜI VÀ SỨC KHỎE 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TIẾT 1)</a:t>
            </a:r>
          </a:p>
        </p:txBody>
      </p:sp>
    </p:spTree>
    <p:extLst>
      <p:ext uri="{BB962C8B-B14F-4D97-AF65-F5344CB8AC3E}">
        <p14:creationId xmlns:p14="http://schemas.microsoft.com/office/powerpoint/2010/main" val="230285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CD437-3E74-4918-8CD8-EA5979422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8213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YÊU CẦU CẦN ĐẠT: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- Chia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59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130F4FA-CA99-4AD5-8F73-0655B264D8BB}"/>
              </a:ext>
            </a:extLst>
          </p:cNvPr>
          <p:cNvSpPr txBox="1"/>
          <p:nvPr/>
        </p:nvSpPr>
        <p:spPr>
          <a:xfrm>
            <a:off x="533400" y="1295400"/>
            <a:ext cx="838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</a:p>
        </p:txBody>
      </p:sp>
      <p:pic>
        <p:nvPicPr>
          <p:cNvPr id="8" name="image103.jpeg">
            <a:extLst>
              <a:ext uri="{FF2B5EF4-FFF2-40B4-BE49-F238E27FC236}">
                <a16:creationId xmlns:a16="http://schemas.microsoft.com/office/drawing/2014/main" id="{A9E96F7F-1F58-48D0-8065-57D0483DAD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1890" b="44086"/>
          <a:stretch/>
        </p:blipFill>
        <p:spPr bwMode="auto">
          <a:xfrm>
            <a:off x="335400" y="228600"/>
            <a:ext cx="8473200" cy="6248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2490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C4029B9-6587-4489-A8A3-D3A1495F6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hỉ trên hình 3 và nói tên các cơ quan vận động của cơ thể (bộ xương, hệ cơ):  | Tự nhiên và xã hội 2">
            <a:extLst>
              <a:ext uri="{FF2B5EF4-FFF2-40B4-BE49-F238E27FC236}">
                <a16:creationId xmlns:a16="http://schemas.microsoft.com/office/drawing/2014/main" id="{0ABB776E-7680-406C-8EF3-2D42E9B092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990601"/>
            <a:ext cx="3294699" cy="5771288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C0E7A5E-6F4B-4D36-AF3F-F4029BBE0B94}"/>
              </a:ext>
            </a:extLst>
          </p:cNvPr>
          <p:cNvSpPr/>
          <p:nvPr/>
        </p:nvSpPr>
        <p:spPr>
          <a:xfrm>
            <a:off x="6548848" y="3428999"/>
            <a:ext cx="1614120" cy="639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443AF9-3452-43CF-90CE-E4D203F2762F}"/>
              </a:ext>
            </a:extLst>
          </p:cNvPr>
          <p:cNvSpPr/>
          <p:nvPr/>
        </p:nvSpPr>
        <p:spPr>
          <a:xfrm>
            <a:off x="125524" y="3920036"/>
            <a:ext cx="2133601" cy="76127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xương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D96CBE8-4FC1-4C58-8DF9-C97247609A33}"/>
              </a:ext>
            </a:extLst>
          </p:cNvPr>
          <p:cNvCxnSpPr/>
          <p:nvPr/>
        </p:nvCxnSpPr>
        <p:spPr>
          <a:xfrm flipV="1">
            <a:off x="2243883" y="3688125"/>
            <a:ext cx="699818" cy="76127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BE2CDEE-17AB-48EF-B44E-95EDDF2D8378}"/>
              </a:ext>
            </a:extLst>
          </p:cNvPr>
          <p:cNvCxnSpPr>
            <a:cxnSpLocks/>
          </p:cNvCxnSpPr>
          <p:nvPr/>
        </p:nvCxnSpPr>
        <p:spPr>
          <a:xfrm flipH="1" flipV="1">
            <a:off x="5638800" y="3290576"/>
            <a:ext cx="903422" cy="276847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53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87.jpeg">
            <a:extLst>
              <a:ext uri="{FF2B5EF4-FFF2-40B4-BE49-F238E27FC236}">
                <a16:creationId xmlns:a16="http://schemas.microsoft.com/office/drawing/2014/main" id="{85B146A0-CB12-4D9A-B3F6-8A5B97923C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5490" t="44114" r="25491" b="5725"/>
          <a:stretch/>
        </p:blipFill>
        <p:spPr bwMode="auto">
          <a:xfrm>
            <a:off x="2262808" y="1066800"/>
            <a:ext cx="4876800" cy="52710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1D96E22-A2D1-4AD1-9A6A-3807CD29AA6D}"/>
              </a:ext>
            </a:extLst>
          </p:cNvPr>
          <p:cNvSpPr/>
          <p:nvPr/>
        </p:nvSpPr>
        <p:spPr>
          <a:xfrm>
            <a:off x="967409" y="2143539"/>
            <a:ext cx="1143000" cy="762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Mũi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4B0100E-DB72-411E-82EE-844DEB2364BD}"/>
              </a:ext>
            </a:extLst>
          </p:cNvPr>
          <p:cNvSpPr/>
          <p:nvPr/>
        </p:nvSpPr>
        <p:spPr>
          <a:xfrm>
            <a:off x="445604" y="3283226"/>
            <a:ext cx="1752600" cy="8381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Khí</a:t>
            </a:r>
            <a:r>
              <a:rPr lang="en-US" sz="3200" dirty="0"/>
              <a:t> </a:t>
            </a:r>
            <a:r>
              <a:rPr lang="en-US" sz="3200" dirty="0" err="1"/>
              <a:t>quản</a:t>
            </a:r>
            <a:r>
              <a:rPr lang="en-US" sz="3200" dirty="0"/>
              <a:t>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470D380-885F-4115-88FC-45863E9A4EA8}"/>
              </a:ext>
            </a:extLst>
          </p:cNvPr>
          <p:cNvSpPr/>
          <p:nvPr/>
        </p:nvSpPr>
        <p:spPr>
          <a:xfrm>
            <a:off x="304800" y="4876800"/>
            <a:ext cx="1828800" cy="914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Phế</a:t>
            </a:r>
            <a:r>
              <a:rPr lang="en-US" sz="3200" dirty="0"/>
              <a:t> </a:t>
            </a:r>
            <a:r>
              <a:rPr lang="en-US" sz="3200" dirty="0" err="1"/>
              <a:t>quản</a:t>
            </a:r>
            <a:endParaRPr lang="en-US" sz="32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9988138-E97E-431C-9B5F-73C95ABC17D8}"/>
              </a:ext>
            </a:extLst>
          </p:cNvPr>
          <p:cNvSpPr/>
          <p:nvPr/>
        </p:nvSpPr>
        <p:spPr>
          <a:xfrm>
            <a:off x="7103165" y="5562600"/>
            <a:ext cx="1066800" cy="762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Phổi</a:t>
            </a:r>
            <a:r>
              <a:rPr lang="en-US" sz="3200" dirty="0"/>
              <a:t>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BC22F3E-3D36-4459-B5C5-04FA1AEF7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* </a:t>
            </a:r>
            <a:r>
              <a:rPr lang="en-US" dirty="0" err="1">
                <a:solidFill>
                  <a:srgbClr val="FF0000"/>
                </a:solidFill>
              </a:rPr>
              <a:t>Cơ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quan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hô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hấp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14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95.jpeg">
            <a:extLst>
              <a:ext uri="{FF2B5EF4-FFF2-40B4-BE49-F238E27FC236}">
                <a16:creationId xmlns:a16="http://schemas.microsoft.com/office/drawing/2014/main" id="{7FC1E871-8B1F-43D4-BBDB-1568A2F297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8441" t="27709" r="31759" b="22171"/>
          <a:stretch/>
        </p:blipFill>
        <p:spPr bwMode="auto">
          <a:xfrm>
            <a:off x="1931503" y="1129403"/>
            <a:ext cx="4800600" cy="53871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A616438-276F-4124-93AF-DC52E412CCE0}"/>
              </a:ext>
            </a:extLst>
          </p:cNvPr>
          <p:cNvSpPr/>
          <p:nvPr/>
        </p:nvSpPr>
        <p:spPr>
          <a:xfrm>
            <a:off x="636103" y="3789863"/>
            <a:ext cx="1295400" cy="8382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Thận</a:t>
            </a:r>
            <a:endParaRPr lang="en-US" sz="32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B7D6B8A-73DA-44C9-9DAE-01B66676932B}"/>
              </a:ext>
            </a:extLst>
          </p:cNvPr>
          <p:cNvSpPr/>
          <p:nvPr/>
        </p:nvSpPr>
        <p:spPr>
          <a:xfrm>
            <a:off x="228599" y="5349081"/>
            <a:ext cx="1712843" cy="8382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Bóng</a:t>
            </a:r>
            <a:r>
              <a:rPr lang="en-US" sz="3200" dirty="0"/>
              <a:t> </a:t>
            </a:r>
            <a:r>
              <a:rPr lang="en-US" sz="3200" dirty="0" err="1"/>
              <a:t>đái</a:t>
            </a:r>
            <a:endParaRPr lang="en-US" sz="32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A3D9766-E301-41AF-97C1-BE1ACCD9E355}"/>
              </a:ext>
            </a:extLst>
          </p:cNvPr>
          <p:cNvSpPr/>
          <p:nvPr/>
        </p:nvSpPr>
        <p:spPr>
          <a:xfrm>
            <a:off x="6738731" y="4800600"/>
            <a:ext cx="2024269" cy="8382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Ống</a:t>
            </a:r>
            <a:r>
              <a:rPr lang="en-US" sz="2800" dirty="0"/>
              <a:t> </a:t>
            </a:r>
            <a:r>
              <a:rPr lang="en-US" sz="2800" dirty="0" err="1"/>
              <a:t>dẫn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tiểu</a:t>
            </a:r>
            <a:endParaRPr lang="en-US" sz="2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7B2161-EFF4-4431-B5AD-81E7C6DD541C}"/>
              </a:ext>
            </a:extLst>
          </p:cNvPr>
          <p:cNvSpPr/>
          <p:nvPr/>
        </p:nvSpPr>
        <p:spPr>
          <a:xfrm>
            <a:off x="6771861" y="5821362"/>
            <a:ext cx="1752600" cy="762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Ống</a:t>
            </a:r>
            <a:r>
              <a:rPr lang="en-US" sz="3200" dirty="0"/>
              <a:t> </a:t>
            </a:r>
            <a:r>
              <a:rPr lang="en-US" sz="3200" dirty="0" err="1"/>
              <a:t>đái</a:t>
            </a:r>
            <a:endParaRPr lang="en-US" sz="3200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80D9F40-C9A9-4DD2-A769-2C9457E57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82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* </a:t>
            </a:r>
            <a:r>
              <a:rPr lang="en-US" dirty="0" err="1">
                <a:solidFill>
                  <a:srgbClr val="FF0000"/>
                </a:solidFill>
              </a:rPr>
              <a:t>Cơ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quan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bài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nước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tiểu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51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387D3146-4E8A-435D-B70E-FE8B57B83773}"/>
              </a:ext>
            </a:extLst>
          </p:cNvPr>
          <p:cNvSpPr/>
          <p:nvPr/>
        </p:nvSpPr>
        <p:spPr>
          <a:xfrm>
            <a:off x="533400" y="533403"/>
            <a:ext cx="8153400" cy="1219197"/>
          </a:xfrm>
          <a:prstGeom prst="horizontalScroll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Cách</a:t>
            </a:r>
            <a:r>
              <a:rPr lang="en-US" sz="3600" dirty="0"/>
              <a:t>  </a:t>
            </a:r>
            <a:r>
              <a:rPr lang="en-US" sz="3600" dirty="0" err="1"/>
              <a:t>chăm</a:t>
            </a:r>
            <a:r>
              <a:rPr lang="en-US" sz="3600" dirty="0"/>
              <a:t> </a:t>
            </a:r>
            <a:r>
              <a:rPr lang="en-US" sz="3600" dirty="0" err="1"/>
              <a:t>sóc</a:t>
            </a:r>
            <a:r>
              <a:rPr lang="en-US" sz="3600" dirty="0"/>
              <a:t> </a:t>
            </a:r>
            <a:r>
              <a:rPr lang="en-US" sz="3600" dirty="0" err="1"/>
              <a:t>bảo</a:t>
            </a:r>
            <a:r>
              <a:rPr lang="en-US" sz="3600" dirty="0"/>
              <a:t> </a:t>
            </a:r>
            <a:r>
              <a:rPr lang="en-US" sz="3600" dirty="0" err="1"/>
              <a:t>vệ</a:t>
            </a:r>
            <a:r>
              <a:rPr lang="en-US" sz="3600" dirty="0"/>
              <a:t> </a:t>
            </a:r>
            <a:r>
              <a:rPr lang="en-US" sz="3600" dirty="0" err="1"/>
              <a:t>cơ</a:t>
            </a:r>
            <a:r>
              <a:rPr lang="en-US" sz="3600" dirty="0"/>
              <a:t> </a:t>
            </a:r>
            <a:r>
              <a:rPr lang="en-US" sz="3600" dirty="0" err="1"/>
              <a:t>quan</a:t>
            </a:r>
            <a:r>
              <a:rPr lang="en-US" sz="3600" dirty="0"/>
              <a:t> </a:t>
            </a:r>
            <a:r>
              <a:rPr lang="en-US" sz="3600" dirty="0" err="1"/>
              <a:t>vận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endParaRPr lang="en-US" sz="3600" dirty="0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3B38F510-7581-4B8E-93AC-7A63688D0949}"/>
              </a:ext>
            </a:extLst>
          </p:cNvPr>
          <p:cNvSpPr/>
          <p:nvPr/>
        </p:nvSpPr>
        <p:spPr>
          <a:xfrm>
            <a:off x="1469417" y="1630137"/>
            <a:ext cx="45719" cy="807520"/>
          </a:xfrm>
          <a:prstGeom prst="downArrow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C6F595D4-DCE5-432F-9AF1-E0BCFBDE0EB5}"/>
              </a:ext>
            </a:extLst>
          </p:cNvPr>
          <p:cNvSpPr/>
          <p:nvPr/>
        </p:nvSpPr>
        <p:spPr>
          <a:xfrm>
            <a:off x="4114800" y="1688275"/>
            <a:ext cx="80355" cy="780060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326D895C-A399-45A7-B04A-049BCB58A5CE}"/>
              </a:ext>
            </a:extLst>
          </p:cNvPr>
          <p:cNvSpPr/>
          <p:nvPr/>
        </p:nvSpPr>
        <p:spPr>
          <a:xfrm>
            <a:off x="7221430" y="1688275"/>
            <a:ext cx="45719" cy="807520"/>
          </a:xfrm>
          <a:prstGeom prst="downArrow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94D5D48-3BAF-46FB-ACC4-474BE5A4E16F}"/>
              </a:ext>
            </a:extLst>
          </p:cNvPr>
          <p:cNvSpPr/>
          <p:nvPr/>
        </p:nvSpPr>
        <p:spPr>
          <a:xfrm>
            <a:off x="366344" y="2467586"/>
            <a:ext cx="2206145" cy="226126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Cần</a:t>
            </a:r>
            <a:r>
              <a:rPr lang="en-US" sz="3600" dirty="0"/>
              <a:t> </a:t>
            </a:r>
            <a:r>
              <a:rPr lang="en-US" sz="3600" dirty="0" err="1"/>
              <a:t>ăn</a:t>
            </a:r>
            <a:r>
              <a:rPr lang="en-US" sz="3600" dirty="0"/>
              <a:t> </a:t>
            </a:r>
            <a:r>
              <a:rPr lang="en-US" sz="3600" dirty="0" err="1"/>
              <a:t>uống</a:t>
            </a:r>
            <a:r>
              <a:rPr lang="en-US" sz="3600" dirty="0"/>
              <a:t> </a:t>
            </a:r>
            <a:r>
              <a:rPr lang="en-US" sz="3600" dirty="0" err="1"/>
              <a:t>đầy</a:t>
            </a:r>
            <a:r>
              <a:rPr lang="en-US" sz="3600" dirty="0"/>
              <a:t> </a:t>
            </a:r>
            <a:r>
              <a:rPr lang="en-US" sz="3600" dirty="0" err="1"/>
              <a:t>đủ</a:t>
            </a:r>
            <a:endParaRPr lang="en-US" sz="36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E42D51A-AEE2-4285-B917-B1D97DBE73A4}"/>
              </a:ext>
            </a:extLst>
          </p:cNvPr>
          <p:cNvSpPr/>
          <p:nvPr/>
        </p:nvSpPr>
        <p:spPr>
          <a:xfrm>
            <a:off x="3190154" y="2542799"/>
            <a:ext cx="2206145" cy="226126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Vận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 </a:t>
            </a:r>
            <a:r>
              <a:rPr lang="en-US" sz="3600" dirty="0" err="1"/>
              <a:t>tư</a:t>
            </a:r>
            <a:r>
              <a:rPr lang="en-US" sz="3600" dirty="0"/>
              <a:t> </a:t>
            </a:r>
            <a:r>
              <a:rPr lang="en-US" sz="3600" dirty="0" err="1"/>
              <a:t>thế</a:t>
            </a:r>
            <a:endParaRPr lang="en-US" sz="36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2BA37B7-7058-4767-A650-BBBB93CDCD23}"/>
              </a:ext>
            </a:extLst>
          </p:cNvPr>
          <p:cNvSpPr/>
          <p:nvPr/>
        </p:nvSpPr>
        <p:spPr>
          <a:xfrm>
            <a:off x="6227617" y="2536861"/>
            <a:ext cx="2098857" cy="22612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Tránh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bị</a:t>
            </a:r>
            <a:r>
              <a:rPr lang="en-US" sz="3600" dirty="0"/>
              <a:t> </a:t>
            </a:r>
            <a:r>
              <a:rPr lang="en-US" sz="3600" dirty="0" err="1"/>
              <a:t>chấn</a:t>
            </a:r>
            <a:r>
              <a:rPr lang="en-US" sz="3600" dirty="0"/>
              <a:t> </a:t>
            </a:r>
            <a:r>
              <a:rPr lang="en-US" sz="3600" dirty="0" err="1"/>
              <a:t>thương</a:t>
            </a:r>
            <a:endParaRPr lang="en-US" sz="36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C5E8D83-3DC1-4416-B1DA-9EADE6F9F42E}"/>
              </a:ext>
            </a:extLst>
          </p:cNvPr>
          <p:cNvSpPr/>
          <p:nvPr/>
        </p:nvSpPr>
        <p:spPr>
          <a:xfrm>
            <a:off x="533400" y="5410200"/>
            <a:ext cx="8153400" cy="10668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</a:rPr>
              <a:t>Cần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có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tư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thế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đúng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khi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đi</a:t>
            </a:r>
            <a:r>
              <a:rPr lang="en-US" sz="3200" dirty="0">
                <a:solidFill>
                  <a:schemeClr val="bg1"/>
                </a:solidFill>
              </a:rPr>
              <a:t>, </a:t>
            </a:r>
            <a:r>
              <a:rPr lang="en-US" sz="3200" dirty="0" err="1">
                <a:solidFill>
                  <a:schemeClr val="bg1"/>
                </a:solidFill>
              </a:rPr>
              <a:t>đứng</a:t>
            </a:r>
            <a:r>
              <a:rPr lang="en-US" sz="3200" dirty="0">
                <a:solidFill>
                  <a:schemeClr val="bg1"/>
                </a:solidFill>
              </a:rPr>
              <a:t>, </a:t>
            </a:r>
            <a:r>
              <a:rPr lang="en-US" sz="3200" dirty="0" err="1">
                <a:solidFill>
                  <a:schemeClr val="bg1"/>
                </a:solidFill>
              </a:rPr>
              <a:t>ngồi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và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mang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vác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để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phòng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tránh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cong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vẹo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cột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sống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36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</TotalTime>
  <Words>325</Words>
  <Application>Microsoft Office PowerPoint</Application>
  <PresentationFormat>On-screen Show (4:3)</PresentationFormat>
  <Paragraphs>87</Paragraphs>
  <Slides>14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HP001 5 hàng</vt:lpstr>
      <vt:lpstr>Times New Roman</vt:lpstr>
      <vt:lpstr>Office Theme</vt:lpstr>
      <vt:lpstr>PowerPoint Presentation</vt:lpstr>
      <vt:lpstr>Khởi động</vt:lpstr>
      <vt:lpstr>Tự nhiên và xã hội BÀI 27: ÔN TẬP CHỦ ĐỀ  CON NGƯỜI VÀ SỨC KHỎE ( TIẾT 1)</vt:lpstr>
      <vt:lpstr>PowerPoint Presentation</vt:lpstr>
      <vt:lpstr>PowerPoint Presentation</vt:lpstr>
      <vt:lpstr>* Cơ quan vận động</vt:lpstr>
      <vt:lpstr>* Cơ quan hô hấp</vt:lpstr>
      <vt:lpstr>* Cơ quan bài tiết nước tiểu</vt:lpstr>
      <vt:lpstr>PowerPoint Presentation</vt:lpstr>
      <vt:lpstr>Cách  chăm sóc bảo vệ cơ quan hô hấp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Silk</dc:creator>
  <cp:lastModifiedBy>MAIHUNG</cp:lastModifiedBy>
  <cp:revision>65</cp:revision>
  <dcterms:created xsi:type="dcterms:W3CDTF">2019-03-30T08:34:09Z</dcterms:created>
  <dcterms:modified xsi:type="dcterms:W3CDTF">2025-04-20T22:34:16Z</dcterms:modified>
</cp:coreProperties>
</file>