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00" r:id="rId2"/>
    <p:sldMasterId id="2147484118" r:id="rId3"/>
    <p:sldMasterId id="2147484242" r:id="rId4"/>
    <p:sldMasterId id="2147484266" r:id="rId5"/>
    <p:sldMasterId id="2147484291" r:id="rId6"/>
    <p:sldMasterId id="2147484316" r:id="rId7"/>
    <p:sldMasterId id="2147484328" r:id="rId8"/>
    <p:sldMasterId id="2147484370" r:id="rId9"/>
  </p:sldMasterIdLst>
  <p:notesMasterIdLst>
    <p:notesMasterId r:id="rId30"/>
  </p:notesMasterIdLst>
  <p:sldIdLst>
    <p:sldId id="2007577428" r:id="rId10"/>
    <p:sldId id="268" r:id="rId11"/>
    <p:sldId id="263" r:id="rId12"/>
    <p:sldId id="388" r:id="rId13"/>
    <p:sldId id="662" r:id="rId14"/>
    <p:sldId id="2007577425" r:id="rId15"/>
    <p:sldId id="337" r:id="rId16"/>
    <p:sldId id="2007577411" r:id="rId17"/>
    <p:sldId id="2007577412" r:id="rId18"/>
    <p:sldId id="2007577413" r:id="rId19"/>
    <p:sldId id="2007577426" r:id="rId20"/>
    <p:sldId id="290" r:id="rId21"/>
    <p:sldId id="2007577415" r:id="rId22"/>
    <p:sldId id="2007577416" r:id="rId23"/>
    <p:sldId id="274" r:id="rId24"/>
    <p:sldId id="278" r:id="rId25"/>
    <p:sldId id="280" r:id="rId26"/>
    <p:sldId id="2007577417" r:id="rId27"/>
    <p:sldId id="2007577409" r:id="rId28"/>
    <p:sldId id="20075774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78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371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058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746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441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114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790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471" algn="l" defTabSz="91337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D5023"/>
    <a:srgbClr val="965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22" autoAdjust="0"/>
  </p:normalViewPr>
  <p:slideViewPr>
    <p:cSldViewPr snapToGrid="0">
      <p:cViewPr varScale="1">
        <p:scale>
          <a:sx n="70" d="100"/>
          <a:sy n="70" d="100"/>
        </p:scale>
        <p:origin x="1138" y="7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7E83B-032A-470A-9F5D-8C30CA2F8069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5306C-9D13-4010-B2B7-B17D3BC085B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78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71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58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46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41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14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90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71" algn="l" defTabSz="9133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806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04A65-FED2-458F-8760-D4B912626E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4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94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398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7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863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298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38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424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252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58" y="2130615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78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6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914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89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823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4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20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1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75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13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89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5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7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64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7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8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88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0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17" name="矩形 16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5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4" y="4407035"/>
            <a:ext cx="103632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4" y="2906723"/>
            <a:ext cx="10363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3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9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95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26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60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21" name="矩形 20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8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25" name="矩形 24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93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-35571" y="0"/>
            <a:ext cx="12227571" cy="6858000"/>
            <a:chOff x="-35572" y="1"/>
            <a:chExt cx="12227571" cy="6794790"/>
          </a:xfrm>
        </p:grpSpPr>
        <p:sp>
          <p:nvSpPr>
            <p:cNvPr id="13" name="矩形 12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50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9" name="矩形 8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95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8" name="矩形 7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7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8" name="矩形 7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2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6" name="矩形 5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2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35572" y="1"/>
            <a:ext cx="12227571" cy="6794790"/>
            <a:chOff x="-35572" y="1"/>
            <a:chExt cx="12227571" cy="6794790"/>
          </a:xfrm>
        </p:grpSpPr>
        <p:sp>
          <p:nvSpPr>
            <p:cNvPr id="3" name="矩形 2"/>
            <p:cNvSpPr/>
            <p:nvPr/>
          </p:nvSpPr>
          <p:spPr bwMode="auto">
            <a:xfrm>
              <a:off x="-35572" y="1"/>
              <a:ext cx="12227571" cy="6794790"/>
            </a:xfrm>
            <a:prstGeom prst="rect">
              <a:avLst/>
            </a:prstGeom>
            <a:solidFill>
              <a:srgbClr val="9BD9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noFill/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35" y="784098"/>
              <a:ext cx="5198426" cy="57006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7503" y="876507"/>
              <a:ext cx="5386238" cy="5906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4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68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5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09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18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18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0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1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08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06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052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193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59" y="153512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00" b="1"/>
            </a:lvl2pPr>
            <a:lvl3pPr marL="913175" indent="0">
              <a:buNone/>
              <a:defRPr sz="1900" b="1"/>
            </a:lvl3pPr>
            <a:lvl4pPr marL="1369764" indent="0">
              <a:buNone/>
              <a:defRPr sz="1600" b="1"/>
            </a:lvl4pPr>
            <a:lvl5pPr marL="1826351" indent="0">
              <a:buNone/>
              <a:defRPr sz="1600" b="1"/>
            </a:lvl5pPr>
            <a:lvl6pPr marL="2282952" indent="0">
              <a:buNone/>
              <a:defRPr sz="1600" b="1"/>
            </a:lvl6pPr>
            <a:lvl7pPr marL="2739529" indent="0">
              <a:buNone/>
              <a:defRPr sz="1600" b="1"/>
            </a:lvl7pPr>
            <a:lvl8pPr marL="3196097" indent="0">
              <a:buNone/>
              <a:defRPr sz="1600" b="1"/>
            </a:lvl8pPr>
            <a:lvl9pPr marL="365267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5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2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00" b="1"/>
            </a:lvl2pPr>
            <a:lvl3pPr marL="913175" indent="0">
              <a:buNone/>
              <a:defRPr sz="1900" b="1"/>
            </a:lvl3pPr>
            <a:lvl4pPr marL="1369764" indent="0">
              <a:buNone/>
              <a:defRPr sz="1600" b="1"/>
            </a:lvl4pPr>
            <a:lvl5pPr marL="1826351" indent="0">
              <a:buNone/>
              <a:defRPr sz="1600" b="1"/>
            </a:lvl5pPr>
            <a:lvl6pPr marL="2282952" indent="0">
              <a:buNone/>
              <a:defRPr sz="1600" b="1"/>
            </a:lvl6pPr>
            <a:lvl7pPr marL="2739529" indent="0">
              <a:buNone/>
              <a:defRPr sz="1600" b="1"/>
            </a:lvl7pPr>
            <a:lvl8pPr marL="3196097" indent="0">
              <a:buNone/>
              <a:defRPr sz="1600" b="1"/>
            </a:lvl8pPr>
            <a:lvl9pPr marL="365267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74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0550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1549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553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9493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8076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421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357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007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086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6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625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25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465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52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21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28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819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3962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806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8988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8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35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0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5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18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2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3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7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4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43" y="27306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3" y="27323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43" y="143511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570" indent="0">
              <a:buNone/>
              <a:defRPr sz="1200"/>
            </a:lvl2pPr>
            <a:lvl3pPr marL="913175" indent="0">
              <a:buNone/>
              <a:defRPr sz="1100"/>
            </a:lvl3pPr>
            <a:lvl4pPr marL="1369764" indent="0">
              <a:buNone/>
              <a:defRPr sz="900"/>
            </a:lvl4pPr>
            <a:lvl5pPr marL="1826351" indent="0">
              <a:buNone/>
              <a:defRPr sz="900"/>
            </a:lvl5pPr>
            <a:lvl6pPr marL="2282952" indent="0">
              <a:buNone/>
              <a:defRPr sz="900"/>
            </a:lvl6pPr>
            <a:lvl7pPr marL="2739529" indent="0">
              <a:buNone/>
              <a:defRPr sz="900"/>
            </a:lvl7pPr>
            <a:lvl8pPr marL="3196097" indent="0">
              <a:buNone/>
              <a:defRPr sz="900"/>
            </a:lvl8pPr>
            <a:lvl9pPr marL="365267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76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4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1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19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4241-98AD-438B-B05C-328ECD8A087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9786B0-13C4-4A31-AE1E-DF7FFAD47F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170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1326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6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30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0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66" y="480061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66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70" indent="0">
              <a:buNone/>
              <a:defRPr sz="2800"/>
            </a:lvl2pPr>
            <a:lvl3pPr marL="913175" indent="0">
              <a:buNone/>
              <a:defRPr sz="2400"/>
            </a:lvl3pPr>
            <a:lvl4pPr marL="1369764" indent="0">
              <a:buNone/>
              <a:defRPr sz="2000"/>
            </a:lvl4pPr>
            <a:lvl5pPr marL="1826351" indent="0">
              <a:buNone/>
              <a:defRPr sz="2000"/>
            </a:lvl5pPr>
            <a:lvl6pPr marL="2282952" indent="0">
              <a:buNone/>
              <a:defRPr sz="2000"/>
            </a:lvl6pPr>
            <a:lvl7pPr marL="2739529" indent="0">
              <a:buNone/>
              <a:defRPr sz="2000"/>
            </a:lvl7pPr>
            <a:lvl8pPr marL="3196097" indent="0">
              <a:buNone/>
              <a:defRPr sz="2000"/>
            </a:lvl8pPr>
            <a:lvl9pPr marL="3652676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66" y="536740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570" indent="0">
              <a:buNone/>
              <a:defRPr sz="1200"/>
            </a:lvl2pPr>
            <a:lvl3pPr marL="913175" indent="0">
              <a:buNone/>
              <a:defRPr sz="1100"/>
            </a:lvl3pPr>
            <a:lvl4pPr marL="1369764" indent="0">
              <a:buNone/>
              <a:defRPr sz="900"/>
            </a:lvl4pPr>
            <a:lvl5pPr marL="1826351" indent="0">
              <a:buNone/>
              <a:defRPr sz="900"/>
            </a:lvl5pPr>
            <a:lvl6pPr marL="2282952" indent="0">
              <a:buNone/>
              <a:defRPr sz="900"/>
            </a:lvl6pPr>
            <a:lvl7pPr marL="2739529" indent="0">
              <a:buNone/>
              <a:defRPr sz="900"/>
            </a:lvl7pPr>
            <a:lvl8pPr marL="3196097" indent="0">
              <a:buNone/>
              <a:defRPr sz="900"/>
            </a:lvl8pPr>
            <a:lvl9pPr marL="365267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046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77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49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30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8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938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239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8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48" y="274639"/>
            <a:ext cx="10972801" cy="1143000"/>
          </a:xfrm>
          <a:prstGeom prst="rect">
            <a:avLst/>
          </a:prstGeom>
        </p:spPr>
        <p:txBody>
          <a:bodyPr vert="horz" lIns="91323" tIns="45688" rIns="91323" bIns="4568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48" y="1600216"/>
            <a:ext cx="10972801" cy="4525963"/>
          </a:xfrm>
          <a:prstGeom prst="rect">
            <a:avLst/>
          </a:prstGeom>
        </p:spPr>
        <p:txBody>
          <a:bodyPr vert="horz" lIns="91323" tIns="45688" rIns="91323" bIns="4568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90"/>
            <a:ext cx="2844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59" y="6356490"/>
            <a:ext cx="3860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50" y="6356490"/>
            <a:ext cx="2844800" cy="365125"/>
          </a:xfrm>
          <a:prstGeom prst="rect">
            <a:avLst/>
          </a:prstGeom>
        </p:spPr>
        <p:txBody>
          <a:bodyPr vert="horz" lIns="91323" tIns="45688" rIns="91323" bIns="456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75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7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17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53" indent="-342453" algn="l" defTabSz="9131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2" indent="-285377" algn="l" defTabSz="913175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5" indent="-228304" algn="l" defTabSz="9131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50" indent="-228304" algn="l" defTabSz="9131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22" indent="-228304" algn="l" defTabSz="9131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27" indent="-228304" algn="l" defTabSz="913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13" indent="-228304" algn="l" defTabSz="913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03" indent="-228304" algn="l" defTabSz="913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04" indent="-228304" algn="l" defTabSz="913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0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5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1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52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29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97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6" algn="l" defTabSz="91317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4ED9CB14-9B10-442D-A75A-134B4E2E6A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FF41127E-8F58-40A2-8005-BA4AB873E2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0B48C-B267-428B-9370-D177B451ED9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45FD6-FEBF-480C-86C3-3E10193BCD2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23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9" r:id="rId10"/>
    <p:sldLayoutId id="2147484130" r:id="rId11"/>
    <p:sldLayoutId id="2147484131" r:id="rId12"/>
    <p:sldLayoutId id="2147484132" r:id="rId13"/>
    <p:sldLayoutId id="2147484133" r:id="rId14"/>
    <p:sldLayoutId id="2147484134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2EF1-297D-4D7F-A1BF-E1519BF05C1E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848ED-257E-4C8D-A99F-3024448B7F3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9D643-8751-4F1F-B935-BCB5BE7EA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741" y="6797675"/>
            <a:ext cx="7001022" cy="204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79735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7" r:id="rId1"/>
    <p:sldLayoutId id="2147484269" r:id="rId2"/>
    <p:sldLayoutId id="2147484270" r:id="rId3"/>
    <p:sldLayoutId id="2147484271" r:id="rId4"/>
    <p:sldLayoutId id="2147484272" r:id="rId5"/>
    <p:sldLayoutId id="2147484273" r:id="rId6"/>
    <p:sldLayoutId id="2147484274" r:id="rId7"/>
    <p:sldLayoutId id="2147484275" r:id="rId8"/>
    <p:sldLayoutId id="2147484276" r:id="rId9"/>
    <p:sldLayoutId id="2147484277" r:id="rId10"/>
    <p:sldLayoutId id="21474842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49F5-E295-4CA3-AAB8-6147C82D97E7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79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055EF-3BCF-461E-A07D-F818C404144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70C81-8613-4F68-9EF4-80F233784E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75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42" r:id="rId2"/>
    <p:sldLayoutId id="2147484356" r:id="rId3"/>
    <p:sldLayoutId id="21474843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di\ngay%20tet%20que%20em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gif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0.emf"/><Relationship Id="rId11" Type="http://schemas.openxmlformats.org/officeDocument/2006/relationships/image" Target="../media/image52.emf"/><Relationship Id="rId5" Type="http://schemas.openxmlformats.org/officeDocument/2006/relationships/image" Target="../media/image49.png"/><Relationship Id="rId10" Type="http://schemas.openxmlformats.org/officeDocument/2006/relationships/image" Target="../media/image88.svg"/><Relationship Id="rId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emf"/><Relationship Id="rId7" Type="http://schemas.openxmlformats.org/officeDocument/2006/relationships/image" Target="../media/image55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9.png"/><Relationship Id="rId5" Type="http://schemas.openxmlformats.org/officeDocument/2006/relationships/image" Target="../media/image54.png"/><Relationship Id="rId4" Type="http://schemas.openxmlformats.org/officeDocument/2006/relationships/image" Target="../media/image48.emf"/><Relationship Id="rId9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emf"/><Relationship Id="rId7" Type="http://schemas.openxmlformats.org/officeDocument/2006/relationships/image" Target="../media/image5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5.emf"/><Relationship Id="rId5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emf"/><Relationship Id="rId7" Type="http://schemas.openxmlformats.org/officeDocument/2006/relationships/image" Target="../media/image5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5.emf"/><Relationship Id="rId5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emf"/><Relationship Id="rId7" Type="http://schemas.openxmlformats.org/officeDocument/2006/relationships/image" Target="../media/image5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5.emf"/><Relationship Id="rId5" Type="http://schemas.openxmlformats.org/officeDocument/2006/relationships/image" Target="../media/image49.png"/><Relationship Id="rId10" Type="http://schemas.openxmlformats.org/officeDocument/2006/relationships/image" Target="../media/image61.jpeg"/><Relationship Id="rId4" Type="http://schemas.openxmlformats.org/officeDocument/2006/relationships/image" Target="../media/image54.png"/><Relationship Id="rId9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5" Type="http://schemas.openxmlformats.org/officeDocument/2006/relationships/image" Target="../media/image16.gif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gif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gif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nk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019802"/>
            <a:ext cx="1219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5" y="287339"/>
            <a:ext cx="571500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00" y="52390"/>
            <a:ext cx="2971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7" y="1009651"/>
            <a:ext cx="77046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51" y="5265741"/>
            <a:ext cx="1447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328" y="188121"/>
            <a:ext cx="86994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2019868" y="3205018"/>
            <a:ext cx="9778433" cy="116479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Các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mùa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trong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năm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(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 </a:t>
            </a:r>
            <a:r>
              <a:rPr lang="en-US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058" name="WordArt 13"/>
          <p:cNvSpPr>
            <a:spLocks noChangeArrowheads="1" noChangeShapeType="1" noTextEdit="1"/>
          </p:cNvSpPr>
          <p:nvPr/>
        </p:nvSpPr>
        <p:spPr bwMode="auto">
          <a:xfrm>
            <a:off x="3638548" y="1392243"/>
            <a:ext cx="4813301" cy="67944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Môn :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Tự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nhiên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và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xã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hội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4"/>
          <p:cNvSpPr>
            <a:spLocks noChangeArrowheads="1" noChangeShapeType="1" noTextEdit="1"/>
          </p:cNvSpPr>
          <p:nvPr/>
        </p:nvSpPr>
        <p:spPr bwMode="auto">
          <a:xfrm>
            <a:off x="223009" y="3445164"/>
            <a:ext cx="1562100" cy="88669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</a:t>
            </a:r>
            <a:r>
              <a:rPr lang="en-US" sz="32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28:</a:t>
            </a:r>
            <a:endParaRPr lang="en-US" sz="32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395" name="ngay tet que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18" y="757240"/>
            <a:ext cx="2815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6"/>
          <p:cNvSpPr>
            <a:spLocks noChangeArrowheads="1" noChangeShapeType="1" noTextEdit="1"/>
          </p:cNvSpPr>
          <p:nvPr/>
        </p:nvSpPr>
        <p:spPr bwMode="auto">
          <a:xfrm>
            <a:off x="4521199" y="2400967"/>
            <a:ext cx="3048000" cy="5651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2" name="WordArt 17"/>
          <p:cNvSpPr>
            <a:spLocks noChangeArrowheads="1" noChangeShapeType="1" noTextEdit="1"/>
          </p:cNvSpPr>
          <p:nvPr/>
        </p:nvSpPr>
        <p:spPr bwMode="auto">
          <a:xfrm>
            <a:off x="2343055" y="457275"/>
            <a:ext cx="7950389" cy="7889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TIỂU HỌC HÒA NGHĨA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365" y="4738183"/>
            <a:ext cx="91532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4267" b="1" i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C73B12-79DD-4A53-8085-B32A230D8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79" y="845958"/>
            <a:ext cx="7436224" cy="4112566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B14CFEAE-FC94-4D77-9364-7322C794E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AD43AEF5-87A9-4108-B5BB-A9822B938F0F}"/>
              </a:ext>
            </a:extLst>
          </p:cNvPr>
          <p:cNvSpPr/>
          <p:nvPr/>
        </p:nvSpPr>
        <p:spPr>
          <a:xfrm>
            <a:off x="1980773" y="89287"/>
            <a:ext cx="7637930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algn="ctr" defTabSz="914400">
              <a:defRPr/>
            </a:pPr>
            <a:r>
              <a:rPr lang="en-US" sz="2400" b="1" kern="0" dirty="0" err="1">
                <a:latin typeface="VNI-Avo" pitchFamily="2" charset="0"/>
              </a:rPr>
              <a:t>Mỗi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hình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sau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vẽ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cảnh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mùa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nào</a:t>
            </a:r>
            <a:r>
              <a:rPr lang="en-US" sz="2400" b="1" kern="0" dirty="0">
                <a:latin typeface="VNI-Avo" pitchFamily="2" charset="0"/>
              </a:rPr>
              <a:t>? </a:t>
            </a:r>
            <a:r>
              <a:rPr lang="en-US" sz="2400" b="1" kern="0" dirty="0" err="1">
                <a:latin typeface="VNI-Avo" pitchFamily="2" charset="0"/>
              </a:rPr>
              <a:t>Vì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sao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em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biết</a:t>
            </a:r>
            <a:r>
              <a:rPr lang="en-US" sz="2400" b="1" kern="0" dirty="0">
                <a:latin typeface="VNI-Avo" pitchFamily="2" charset="0"/>
              </a:rPr>
              <a:t>?</a:t>
            </a:r>
            <a:endParaRPr lang="en-US" sz="2400" b="1" kern="0" dirty="0">
              <a:latin typeface="VNI-Avo" pitchFamily="2" charset="0"/>
            </a:endParaRPr>
          </a:p>
        </p:txBody>
      </p:sp>
      <p:sp>
        <p:nvSpPr>
          <p:cNvPr id="28" name="Google Shape;1136;p22">
            <a:extLst>
              <a:ext uri="{FF2B5EF4-FFF2-40B4-BE49-F238E27FC236}">
                <a16:creationId xmlns:a16="http://schemas.microsoft.com/office/drawing/2014/main" id="{3168B8F2-1E3C-424F-9EA7-FC31F52E1F62}"/>
              </a:ext>
            </a:extLst>
          </p:cNvPr>
          <p:cNvSpPr/>
          <p:nvPr/>
        </p:nvSpPr>
        <p:spPr>
          <a:xfrm>
            <a:off x="4254477" y="4150199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>
            <a:extLst>
              <a:ext uri="{FF2B5EF4-FFF2-40B4-BE49-F238E27FC236}">
                <a16:creationId xmlns:a16="http://schemas.microsoft.com/office/drawing/2014/main" id="{8EBA7CC0-62E3-47FE-9027-A981B253DDC3}"/>
              </a:ext>
            </a:extLst>
          </p:cNvPr>
          <p:cNvSpPr/>
          <p:nvPr/>
        </p:nvSpPr>
        <p:spPr>
          <a:xfrm>
            <a:off x="2144047" y="5037096"/>
            <a:ext cx="7537077" cy="1589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rụng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mọi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7C4B5E-7822-4866-AD53-EC1C32A88D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16" y="1963342"/>
            <a:ext cx="1385047" cy="14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1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1A543D-0742-4BE4-B00B-0176E34E3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787812"/>
            <a:ext cx="4183928" cy="194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E5845-2786-4E2C-8410-C0934EF49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787812"/>
            <a:ext cx="4439508" cy="1948513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C3331A7D-347C-4716-A2B2-8DDB50EF1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9D083F57-EEAD-4FDB-8966-D3C9549205B9}"/>
              </a:ext>
            </a:extLst>
          </p:cNvPr>
          <p:cNvSpPr/>
          <p:nvPr/>
        </p:nvSpPr>
        <p:spPr>
          <a:xfrm>
            <a:off x="1791845" y="44993"/>
            <a:ext cx="8452181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lvl="0" algn="ctr" defTabSz="914400"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8F4E272-D1FB-4CBF-8B34-6C7E9512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4633877"/>
            <a:ext cx="4422269" cy="207787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5D86D4-199C-4B97-BFCF-85D6DED94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27" y="4633877"/>
            <a:ext cx="4201165" cy="2077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954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8861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9566" y="3429393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3694" y="3432319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383403" y="2803181"/>
            <a:ext cx="1054513" cy="606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2" idx="2"/>
          </p:cNvCxnSpPr>
          <p:nvPr/>
        </p:nvCxnSpPr>
        <p:spPr>
          <a:xfrm flipH="1">
            <a:off x="9215120" y="3893984"/>
            <a:ext cx="981023" cy="6475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1" idx="2"/>
          </p:cNvCxnSpPr>
          <p:nvPr/>
        </p:nvCxnSpPr>
        <p:spPr>
          <a:xfrm flipH="1">
            <a:off x="3810000" y="3891058"/>
            <a:ext cx="3742015" cy="650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20640" y="2744813"/>
            <a:ext cx="3797753" cy="63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4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206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281416" y="-266103"/>
            <a:ext cx="2257215" cy="2257215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8563184" y="1072009"/>
            <a:ext cx="2883737" cy="591094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55927" y="1082532"/>
            <a:ext cx="7405948" cy="3891963"/>
            <a:chOff x="238114" y="195943"/>
            <a:chExt cx="4885391" cy="29665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53644" y="862172"/>
              <a:ext cx="4572827" cy="133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vi-VN" sz="3600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vùng, miền của nước ta có bốn mùa trong năm. Đó là các mùa: </a:t>
              </a:r>
              <a:r>
                <a:rPr lang="vi-VN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xuân, hè, thu, đông.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9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9" t="7234" r="25783" b="16120"/>
          <a:stretch/>
        </p:blipFill>
        <p:spPr>
          <a:xfrm>
            <a:off x="7405682" y="1284236"/>
            <a:ext cx="5162387" cy="4234139"/>
          </a:xfrm>
          <a:prstGeom prst="rect">
            <a:avLst/>
          </a:prstGeom>
        </p:spPr>
      </p:pic>
      <p:sp>
        <p:nvSpPr>
          <p:cNvPr id="16" name="云形 297">
            <a:extLst>
              <a:ext uri="{FF2B5EF4-FFF2-40B4-BE49-F238E27FC236}">
                <a16:creationId xmlns:a16="http://schemas.microsoft.com/office/drawing/2014/main" id="{45FF5AFF-A66E-42B1-B42E-79216DFB760C}"/>
              </a:ext>
            </a:extLst>
          </p:cNvPr>
          <p:cNvSpPr/>
          <p:nvPr/>
        </p:nvSpPr>
        <p:spPr>
          <a:xfrm rot="174856">
            <a:off x="3681361" y="122134"/>
            <a:ext cx="4857267" cy="207647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0A422ACC-4F7E-46EB-859C-05F75C6F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932" y="4839629"/>
            <a:ext cx="13808458" cy="2475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2C959-22C8-459F-85FD-6F43A2B03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60" y="1849104"/>
            <a:ext cx="7421349" cy="5088927"/>
          </a:xfrm>
          <a:prstGeom prst="rect">
            <a:avLst/>
          </a:prstGeom>
        </p:spPr>
      </p:pic>
      <p:pic>
        <p:nvPicPr>
          <p:cNvPr id="28" name="Picture 27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0DCEA2FB-C99F-4772-B237-BADBF44B77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841" y="2199245"/>
            <a:ext cx="1786159" cy="2194323"/>
          </a:xfrm>
          <a:prstGeom prst="rect">
            <a:avLst/>
          </a:prstGeom>
        </p:spPr>
      </p:pic>
      <p:pic>
        <p:nvPicPr>
          <p:cNvPr id="20" name="Picture 19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C403F1E7-DC19-47DE-A0F7-1573D0BFD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252"/>
            <a:ext cx="2238969" cy="27506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02C87B-8161-4982-A9F5-46A24550B6BA}"/>
              </a:ext>
            </a:extLst>
          </p:cNvPr>
          <p:cNvSpPr/>
          <p:nvPr/>
        </p:nvSpPr>
        <p:spPr>
          <a:xfrm>
            <a:off x="3771606" y="1123039"/>
            <a:ext cx="4676775" cy="718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6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633F2FE-CCF4-4289-A37C-6CAE2DD8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66A1350-57F1-4734-B5E1-F9C790A33EED}"/>
              </a:ext>
            </a:extLst>
          </p:cNvPr>
          <p:cNvGrpSpPr/>
          <p:nvPr/>
        </p:nvGrpSpPr>
        <p:grpSpPr>
          <a:xfrm>
            <a:off x="6245856" y="748979"/>
            <a:ext cx="5334000" cy="5588036"/>
            <a:chOff x="2057400" y="762000"/>
            <a:chExt cx="4419600" cy="46300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D3A599F-3F82-46A3-BFC6-271024D40184}"/>
                </a:ext>
              </a:extLst>
            </p:cNvPr>
            <p:cNvGrpSpPr/>
            <p:nvPr/>
          </p:nvGrpSpPr>
          <p:grpSpPr>
            <a:xfrm>
              <a:off x="3352800" y="762000"/>
              <a:ext cx="1828800" cy="1564105"/>
              <a:chOff x="5667022" y="3062111"/>
              <a:chExt cx="857956" cy="73377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34AC122-00B9-4D08-A074-0BE43ECF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977D57F-6EE3-4114-A5CB-41B81AA80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812C19-F435-458D-8307-D3159EC0E112}"/>
                </a:ext>
              </a:extLst>
            </p:cNvPr>
            <p:cNvGrpSpPr/>
            <p:nvPr/>
          </p:nvGrpSpPr>
          <p:grpSpPr>
            <a:xfrm>
              <a:off x="3352800" y="2286000"/>
              <a:ext cx="1828800" cy="1564105"/>
              <a:chOff x="5667022" y="3062111"/>
              <a:chExt cx="857956" cy="73377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1A0C1B6-8051-4202-B1B1-A9805EC38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4F09F24-AD64-4ED0-AB81-F4D51F448E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EE5F81-A63F-4C1D-A6CA-7CB0726797C7}"/>
                </a:ext>
              </a:extLst>
            </p:cNvPr>
            <p:cNvGrpSpPr/>
            <p:nvPr/>
          </p:nvGrpSpPr>
          <p:grpSpPr>
            <a:xfrm>
              <a:off x="3352800" y="3827982"/>
              <a:ext cx="1828800" cy="1564105"/>
              <a:chOff x="5667022" y="3062111"/>
              <a:chExt cx="857956" cy="73377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E4E8C4F-4E26-4645-B7ED-E34F490A82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840B86B-3BE5-4315-AE31-B9F10A75F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83E8B3-C0BF-4607-95B1-94A3E02BE959}"/>
                </a:ext>
              </a:extLst>
            </p:cNvPr>
            <p:cNvGrpSpPr/>
            <p:nvPr/>
          </p:nvGrpSpPr>
          <p:grpSpPr>
            <a:xfrm>
              <a:off x="2057400" y="3048000"/>
              <a:ext cx="1828800" cy="1564105"/>
              <a:chOff x="5667022" y="3062111"/>
              <a:chExt cx="857956" cy="73377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7B057A3-A3AC-4B3C-A84A-E094FF2FD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6F78093-B79D-4B7B-BB78-E4D101BD3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DC8C78-2C5D-4AD6-B6A8-AE4E6DEBF07A}"/>
                </a:ext>
              </a:extLst>
            </p:cNvPr>
            <p:cNvGrpSpPr/>
            <p:nvPr/>
          </p:nvGrpSpPr>
          <p:grpSpPr>
            <a:xfrm>
              <a:off x="20574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8974B18-A020-42E5-A28A-1697235428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8404F4B-F952-4623-8B02-92BE5310B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D6454E-C383-4A72-BC6E-2480B30FB72C}"/>
                </a:ext>
              </a:extLst>
            </p:cNvPr>
            <p:cNvGrpSpPr/>
            <p:nvPr/>
          </p:nvGrpSpPr>
          <p:grpSpPr>
            <a:xfrm>
              <a:off x="4648200" y="1532991"/>
              <a:ext cx="1828800" cy="1564105"/>
              <a:chOff x="5667022" y="3062111"/>
              <a:chExt cx="857956" cy="73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9CEAE52-F9D3-4389-92B6-7CABE2472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9082007-AB0A-4D63-B974-08D294E74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53058C-DC5E-4991-A9A8-B52055DD5B53}"/>
                </a:ext>
              </a:extLst>
            </p:cNvPr>
            <p:cNvGrpSpPr/>
            <p:nvPr/>
          </p:nvGrpSpPr>
          <p:grpSpPr>
            <a:xfrm>
              <a:off x="4648200" y="3027945"/>
              <a:ext cx="1828800" cy="1564105"/>
              <a:chOff x="5667022" y="3062111"/>
              <a:chExt cx="857956" cy="733778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9B99442-8E8F-44BF-83BC-067066394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67022" y="3062111"/>
                <a:ext cx="857956" cy="73377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9A46407-7A22-4503-A4B4-0CD663B69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2294" y="3118555"/>
                <a:ext cx="687412" cy="620889"/>
              </a:xfrm>
              <a:prstGeom prst="rect">
                <a:avLst/>
              </a:prstGeom>
            </p:spPr>
          </p:pic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DEC23E3-2B04-475B-A672-5BBFAA83E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094744"/>
            <a:ext cx="5167489" cy="349477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97E9CC4-4665-4028-B5A9-2E17422106F4}"/>
              </a:ext>
            </a:extLst>
          </p:cNvPr>
          <p:cNvGrpSpPr/>
          <p:nvPr/>
        </p:nvGrpSpPr>
        <p:grpSpPr>
          <a:xfrm>
            <a:off x="1283393" y="7162800"/>
            <a:ext cx="4948521" cy="3638300"/>
            <a:chOff x="1283393" y="7162800"/>
            <a:chExt cx="4948521" cy="363830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ED35C86-E66E-40BB-9E9C-24935E0A6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83393" y="7293465"/>
              <a:ext cx="2279143" cy="209694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6F6347A-4452-4D42-BEC9-E605091046CA}"/>
                </a:ext>
              </a:extLst>
            </p:cNvPr>
            <p:cNvSpPr txBox="1"/>
            <p:nvPr/>
          </p:nvSpPr>
          <p:spPr>
            <a:xfrm>
              <a:off x="3392675" y="7162800"/>
              <a:ext cx="283923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>
                  <a:ln>
                    <a:noFill/>
                  </a:ln>
                  <a:solidFill>
                    <a:srgbClr val="F7CA4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3A7AFA-A663-47C5-9300-A2D20E5591E7}"/>
                </a:ext>
              </a:extLst>
            </p:cNvPr>
            <p:cNvSpPr txBox="1"/>
            <p:nvPr/>
          </p:nvSpPr>
          <p:spPr>
            <a:xfrm>
              <a:off x="1599945" y="9354550"/>
              <a:ext cx="45079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>
                  <a:ln>
                    <a:noFill/>
                  </a:ln>
                  <a:solidFill>
                    <a:srgbClr val="C647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TÌM CHỮ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C9807D0-1EB6-483D-BF7F-2B81A931AE92}"/>
              </a:ext>
            </a:extLst>
          </p:cNvPr>
          <p:cNvGrpSpPr/>
          <p:nvPr/>
        </p:nvGrpSpPr>
        <p:grpSpPr>
          <a:xfrm>
            <a:off x="1403096" y="943555"/>
            <a:ext cx="3910016" cy="1024052"/>
            <a:chOff x="1379461" y="800641"/>
            <a:chExt cx="3910016" cy="102405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0D6A5B3-BE4E-4DFC-BBB2-F9501205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79461" y="800641"/>
              <a:ext cx="3910016" cy="102405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108619-AD70-4250-98DE-87CEEBF78C56}"/>
                </a:ext>
              </a:extLst>
            </p:cNvPr>
            <p:cNvSpPr txBox="1"/>
            <p:nvPr/>
          </p:nvSpPr>
          <p:spPr>
            <a:xfrm>
              <a:off x="2052708" y="931351"/>
              <a:ext cx="25635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TRÒ CHƠI</a:t>
              </a:r>
            </a:p>
          </p:txBody>
        </p:sp>
      </p:grpSp>
      <p:sp>
        <p:nvSpPr>
          <p:cNvPr id="28" name="Rectangle: Rounded Corners 27">
            <a:hlinkClick r:id="" action="ppaction://noaction"/>
            <a:extLst>
              <a:ext uri="{FF2B5EF4-FFF2-40B4-BE49-F238E27FC236}">
                <a16:creationId xmlns:a16="http://schemas.microsoft.com/office/drawing/2014/main" id="{82EB683A-655C-4269-BAF8-33D05A2E2392}"/>
              </a:ext>
            </a:extLst>
          </p:cNvPr>
          <p:cNvSpPr/>
          <p:nvPr/>
        </p:nvSpPr>
        <p:spPr>
          <a:xfrm>
            <a:off x="2456682" y="5780060"/>
            <a:ext cx="1871986" cy="6807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00396" y="2911162"/>
            <a:ext cx="4857267" cy="2076479"/>
            <a:chOff x="3681361" y="122134"/>
            <a:chExt cx="4857267" cy="2076479"/>
          </a:xfrm>
        </p:grpSpPr>
        <p:sp>
          <p:nvSpPr>
            <p:cNvPr id="36" name="云形 297">
              <a:extLst>
                <a:ext uri="{FF2B5EF4-FFF2-40B4-BE49-F238E27FC236}">
                  <a16:creationId xmlns:a16="http://schemas.microsoft.com/office/drawing/2014/main" id="{45FF5AFF-A66E-42B1-B42E-79216DFB760C}"/>
                </a:ext>
              </a:extLst>
            </p:cNvPr>
            <p:cNvSpPr/>
            <p:nvPr/>
          </p:nvSpPr>
          <p:spPr>
            <a:xfrm rot="174856">
              <a:off x="3681361" y="122134"/>
              <a:ext cx="4857267" cy="2076479"/>
            </a:xfrm>
            <a:prstGeom prst="cloud">
              <a:avLst/>
            </a:prstGeom>
            <a:solidFill>
              <a:srgbClr val="FFFFFF"/>
            </a:solidFill>
            <a:ln w="12700" cap="flat" cmpd="sng" algn="ctr">
              <a:solidFill>
                <a:srgbClr val="569A05"/>
              </a:solidFill>
              <a:prstDash val="solid"/>
              <a:miter lim="800000"/>
            </a:ln>
            <a:effectLst/>
          </p:spPr>
          <p:txBody>
            <a:bodyPr lIns="90451" tIns="45230" rIns="90451" bIns="45230" rtlCol="0" anchor="ctr"/>
            <a:lstStyle/>
            <a:p>
              <a:pPr marL="0" marR="0" lvl="0" indent="0" algn="ctr" defTabSz="904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22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802C87B-8161-4982-A9F5-46A24550B6BA}"/>
                </a:ext>
              </a:extLst>
            </p:cNvPr>
            <p:cNvSpPr/>
            <p:nvPr/>
          </p:nvSpPr>
          <p:spPr>
            <a:xfrm>
              <a:off x="3688809" y="708915"/>
              <a:ext cx="4676775" cy="71856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lvl="0" algn="ctr" defTabSz="9144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en-US" sz="60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</a:t>
              </a:r>
              <a:r>
                <a:rPr lang="en-US" sz="60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75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E5A60-1600-4B28-94D4-0D046ED8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66EB79-5665-4280-A13B-660C0DC27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3" y="4195490"/>
            <a:ext cx="2677074" cy="25614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8D142-7645-43BC-A8A5-5FAE78584A39}"/>
              </a:ext>
            </a:extLst>
          </p:cNvPr>
          <p:cNvGrpSpPr/>
          <p:nvPr/>
        </p:nvGrpSpPr>
        <p:grpSpPr>
          <a:xfrm rot="10800000">
            <a:off x="347367" y="304800"/>
            <a:ext cx="1862433" cy="1592870"/>
            <a:chOff x="5667022" y="3062111"/>
            <a:chExt cx="857956" cy="73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26EBE8-A4B4-41CE-A8FA-1B3AAD87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BD32-446A-4B2F-AE67-A79819BF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123EEE-BD33-4A0C-97A1-411440C55DD1}"/>
              </a:ext>
            </a:extLst>
          </p:cNvPr>
          <p:cNvGrpSpPr/>
          <p:nvPr/>
        </p:nvGrpSpPr>
        <p:grpSpPr>
          <a:xfrm>
            <a:off x="587605" y="306608"/>
            <a:ext cx="1437089" cy="1591062"/>
            <a:chOff x="1549171" y="498184"/>
            <a:chExt cx="1703096" cy="1885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A4321C-C166-4841-99E9-5BEE0C50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DDDD40-1694-4030-9AF4-F8980A74AF2E}"/>
                </a:ext>
              </a:extLst>
            </p:cNvPr>
            <p:cNvSpPr txBox="1"/>
            <p:nvPr/>
          </p:nvSpPr>
          <p:spPr>
            <a:xfrm>
              <a:off x="2109631" y="759141"/>
              <a:ext cx="52610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6" name="Hexagon 15">
            <a:extLst>
              <a:ext uri="{FF2B5EF4-FFF2-40B4-BE49-F238E27FC236}">
                <a16:creationId xmlns:a16="http://schemas.microsoft.com/office/drawing/2014/main" id="{81DB950E-B7C1-41FC-96FA-E7BA6AC973B8}"/>
              </a:ext>
            </a:extLst>
          </p:cNvPr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E1FC420-FDAA-462D-BB4A-E55C37720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860" y="1044148"/>
            <a:ext cx="1042749" cy="116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4930" y="4154712"/>
            <a:ext cx="2825279" cy="2703287"/>
          </a:xfrm>
          <a:prstGeom prst="rect">
            <a:avLst/>
          </a:prstGeom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91B6C81F-175A-4C75-978B-0C3058E016AA}"/>
              </a:ext>
            </a:extLst>
          </p:cNvPr>
          <p:cNvSpPr/>
          <p:nvPr/>
        </p:nvSpPr>
        <p:spPr>
          <a:xfrm>
            <a:off x="4475728" y="5679849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thu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F7A4B956-E77A-4D8A-827D-281A0E7F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A03F2B-45AF-4011-B6A4-FDB863A139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15" y="1383832"/>
            <a:ext cx="6461400" cy="4316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871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E5A60-1600-4B28-94D4-0D046ED8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8D142-7645-43BC-A8A5-5FAE78584A39}"/>
              </a:ext>
            </a:extLst>
          </p:cNvPr>
          <p:cNvGrpSpPr/>
          <p:nvPr/>
        </p:nvGrpSpPr>
        <p:grpSpPr>
          <a:xfrm rot="10800000">
            <a:off x="372957" y="768791"/>
            <a:ext cx="1862433" cy="1592870"/>
            <a:chOff x="5667022" y="3062111"/>
            <a:chExt cx="857956" cy="73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26EBE8-A4B4-41CE-A8FA-1B3AAD87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BD32-446A-4B2F-AE67-A79819BF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123EEE-BD33-4A0C-97A1-411440C55DD1}"/>
              </a:ext>
            </a:extLst>
          </p:cNvPr>
          <p:cNvGrpSpPr/>
          <p:nvPr/>
        </p:nvGrpSpPr>
        <p:grpSpPr>
          <a:xfrm>
            <a:off x="613195" y="770599"/>
            <a:ext cx="1437089" cy="1591062"/>
            <a:chOff x="1549171" y="498184"/>
            <a:chExt cx="1703096" cy="1885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A4321C-C166-4841-99E9-5BEE0C50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DDDD40-1694-4030-9AF4-F8980A74AF2E}"/>
                </a:ext>
              </a:extLst>
            </p:cNvPr>
            <p:cNvSpPr txBox="1"/>
            <p:nvPr/>
          </p:nvSpPr>
          <p:spPr>
            <a:xfrm>
              <a:off x="2028645" y="759141"/>
              <a:ext cx="688079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1FC420-FDAA-462D-BB4A-E55C37720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50" y="1508139"/>
            <a:ext cx="1042749" cy="116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132" y="3766043"/>
            <a:ext cx="3162175" cy="3025636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F7A4B956-E77A-4D8A-827D-281A0E7F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D13AB2C1-C080-4825-9CD8-676921B221D2}"/>
              </a:ext>
            </a:extLst>
          </p:cNvPr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DD95A5C-47BA-45C7-96BC-4C3A96CFF431}"/>
              </a:ext>
            </a:extLst>
          </p:cNvPr>
          <p:cNvSpPr/>
          <p:nvPr/>
        </p:nvSpPr>
        <p:spPr>
          <a:xfrm>
            <a:off x="4337039" y="5639689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9AE70B-7A2A-4142-B383-B62913D069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12" y="4230198"/>
            <a:ext cx="2677074" cy="2561481"/>
          </a:xfrm>
          <a:prstGeom prst="rect">
            <a:avLst/>
          </a:prstGeom>
        </p:spPr>
      </p:pic>
      <p:pic>
        <p:nvPicPr>
          <p:cNvPr id="1026" name="Picture 2" descr="ShanamMùa xuân của người xa xứ và những ký ức ngậm ngùi - Shana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/>
          <a:stretch/>
        </p:blipFill>
        <p:spPr bwMode="auto">
          <a:xfrm>
            <a:off x="2967229" y="1448707"/>
            <a:ext cx="6979996" cy="405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exagon 15">
            <a:extLst>
              <a:ext uri="{FF2B5EF4-FFF2-40B4-BE49-F238E27FC236}">
                <a16:creationId xmlns:a16="http://schemas.microsoft.com/office/drawing/2014/main" id="{D13AB2C1-C080-4825-9CD8-676921B221D2}"/>
              </a:ext>
            </a:extLst>
          </p:cNvPr>
          <p:cNvSpPr/>
          <p:nvPr/>
        </p:nvSpPr>
        <p:spPr>
          <a:xfrm>
            <a:off x="2684732" y="148660"/>
            <a:ext cx="7729589" cy="1344165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hình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có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cây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hoa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1DD95A5C-47BA-45C7-96BC-4C3A96CFF431}"/>
              </a:ext>
            </a:extLst>
          </p:cNvPr>
          <p:cNvSpPr/>
          <p:nvPr/>
        </p:nvSpPr>
        <p:spPr>
          <a:xfrm>
            <a:off x="3214283" y="5619358"/>
            <a:ext cx="667048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mai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cúc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6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E5A60-1600-4B28-94D4-0D046ED8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8D142-7645-43BC-A8A5-5FAE78584A39}"/>
              </a:ext>
            </a:extLst>
          </p:cNvPr>
          <p:cNvGrpSpPr/>
          <p:nvPr/>
        </p:nvGrpSpPr>
        <p:grpSpPr>
          <a:xfrm rot="10800000">
            <a:off x="347367" y="304800"/>
            <a:ext cx="1862433" cy="1592870"/>
            <a:chOff x="5667022" y="3062111"/>
            <a:chExt cx="857956" cy="73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26EBE8-A4B4-41CE-A8FA-1B3AAD87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BD32-446A-4B2F-AE67-A79819BF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123EEE-BD33-4A0C-97A1-411440C55DD1}"/>
              </a:ext>
            </a:extLst>
          </p:cNvPr>
          <p:cNvGrpSpPr/>
          <p:nvPr/>
        </p:nvGrpSpPr>
        <p:grpSpPr>
          <a:xfrm>
            <a:off x="587605" y="306608"/>
            <a:ext cx="1437089" cy="1591062"/>
            <a:chOff x="1549171" y="498184"/>
            <a:chExt cx="1703096" cy="1885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A4321C-C166-4841-99E9-5BEE0C50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DDDD40-1694-4030-9AF4-F8980A74AF2E}"/>
                </a:ext>
              </a:extLst>
            </p:cNvPr>
            <p:cNvSpPr txBox="1"/>
            <p:nvPr/>
          </p:nvSpPr>
          <p:spPr>
            <a:xfrm>
              <a:off x="2028645" y="759141"/>
              <a:ext cx="688079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1FC420-FDAA-462D-BB4A-E55C37720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860" y="1044148"/>
            <a:ext cx="1042749" cy="116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7753" y="4215026"/>
            <a:ext cx="2586318" cy="2474643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F7A4B956-E77A-4D8A-827D-281A0E7F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21" name="Hexagon 20">
            <a:extLst>
              <a:ext uri="{FF2B5EF4-FFF2-40B4-BE49-F238E27FC236}">
                <a16:creationId xmlns:a16="http://schemas.microsoft.com/office/drawing/2014/main" id="{D0CB114A-4121-4481-A069-3F56F7FEDD63}"/>
              </a:ext>
            </a:extLst>
          </p:cNvPr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E8ADD3F-E87F-4AA2-83AC-7D48C853674E}"/>
              </a:ext>
            </a:extLst>
          </p:cNvPr>
          <p:cNvSpPr/>
          <p:nvPr/>
        </p:nvSpPr>
        <p:spPr>
          <a:xfrm>
            <a:off x="3975812" y="5580238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đông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B67BAE6-AE71-49F9-BC62-70FD7D2BA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489" y="4482832"/>
            <a:ext cx="2586318" cy="24746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911F4C-A2E8-418C-839F-64E13452D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64" y="1505199"/>
            <a:ext cx="5866906" cy="3847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37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E5A60-1600-4B28-94D4-0D046ED8936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 contrast="12000"/>
          </a:blip>
          <a:stretch>
            <a:fillRect/>
          </a:stretch>
        </p:blipFill>
        <p:spPr>
          <a:xfrm flipH="1">
            <a:off x="-76200" y="0"/>
            <a:ext cx="122682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38D142-7645-43BC-A8A5-5FAE78584A39}"/>
              </a:ext>
            </a:extLst>
          </p:cNvPr>
          <p:cNvGrpSpPr/>
          <p:nvPr/>
        </p:nvGrpSpPr>
        <p:grpSpPr>
          <a:xfrm rot="10800000">
            <a:off x="373652" y="533400"/>
            <a:ext cx="1862433" cy="1592870"/>
            <a:chOff x="5667022" y="3062111"/>
            <a:chExt cx="857956" cy="7337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26EBE8-A4B4-41CE-A8FA-1B3AAD87C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7022" y="3062111"/>
              <a:ext cx="857956" cy="7337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5BD32-446A-4B2F-AE67-A79819BF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2294" y="3118556"/>
              <a:ext cx="687412" cy="62088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123EEE-BD33-4A0C-97A1-411440C55DD1}"/>
              </a:ext>
            </a:extLst>
          </p:cNvPr>
          <p:cNvGrpSpPr/>
          <p:nvPr/>
        </p:nvGrpSpPr>
        <p:grpSpPr>
          <a:xfrm>
            <a:off x="613890" y="535208"/>
            <a:ext cx="1437089" cy="1591062"/>
            <a:chOff x="1549171" y="498184"/>
            <a:chExt cx="1703096" cy="1885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A4321C-C166-4841-99E9-5BEE0C501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7200000">
              <a:off x="1457934" y="589421"/>
              <a:ext cx="1885570" cy="17030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DDDD40-1694-4030-9AF4-F8980A74AF2E}"/>
                </a:ext>
              </a:extLst>
            </p:cNvPr>
            <p:cNvSpPr txBox="1"/>
            <p:nvPr/>
          </p:nvSpPr>
          <p:spPr>
            <a:xfrm>
              <a:off x="1985900" y="759141"/>
              <a:ext cx="773568" cy="120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1FC420-FDAA-462D-BB4A-E55C37720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45" y="1272748"/>
            <a:ext cx="1042749" cy="11601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653074-F192-470B-8C4D-A068EBA2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58" y="4152017"/>
            <a:ext cx="2661887" cy="254695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F7A4B956-E77A-4D8A-827D-281A0E7F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54629"/>
            <a:ext cx="999831" cy="1030313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51ECBB69-FDFF-4077-BC57-D8407FAA8B35}"/>
              </a:ext>
            </a:extLst>
          </p:cNvPr>
          <p:cNvSpPr/>
          <p:nvPr/>
        </p:nvSpPr>
        <p:spPr>
          <a:xfrm>
            <a:off x="2583454" y="280332"/>
            <a:ext cx="7932146" cy="1015663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đây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là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mùa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73486E58-2172-4520-B928-5A44779E6904}"/>
              </a:ext>
            </a:extLst>
          </p:cNvPr>
          <p:cNvSpPr/>
          <p:nvPr/>
        </p:nvSpPr>
        <p:spPr>
          <a:xfrm>
            <a:off x="3975812" y="5580238"/>
            <a:ext cx="4240375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hè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CC71AB-D40D-4D9E-8314-B5FE9AC5A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194" y="4306763"/>
            <a:ext cx="2661887" cy="254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663FA2-2978-4884-A494-AE0A27092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05" y="1614781"/>
            <a:ext cx="4822208" cy="3616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40+ Ảnh Mùa Hè Đẹp, Rực Rỡ, Sôi Động, Chất Lượng Ca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817" y="1771070"/>
            <a:ext cx="5680261" cy="3360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51ECBB69-FDFF-4077-BC57-D8407FAA8B35}"/>
              </a:ext>
            </a:extLst>
          </p:cNvPr>
          <p:cNvSpPr/>
          <p:nvPr/>
        </p:nvSpPr>
        <p:spPr>
          <a:xfrm>
            <a:off x="2583454" y="209047"/>
            <a:ext cx="7932146" cy="135099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Đố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các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bạn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nhỏ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đang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UTMAVOBOLD" panose="020406030505060202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UTMAVOBOLD" panose="02040603050506020204" pitchFamily="18" charset="0"/>
              </a:rPr>
              <a:t>gì</a:t>
            </a:r>
            <a:r>
              <a:rPr lang="en-US" sz="4000" dirty="0">
                <a:solidFill>
                  <a:srgbClr val="7030A0"/>
                </a:solidFill>
                <a:latin typeface="UTMAVOBOLD" panose="020406030505060202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AVOBOLD" panose="02040603050506020204" pitchFamily="18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73486E58-2172-4520-B928-5A44779E6904}"/>
              </a:ext>
            </a:extLst>
          </p:cNvPr>
          <p:cNvSpPr/>
          <p:nvPr/>
        </p:nvSpPr>
        <p:spPr>
          <a:xfrm>
            <a:off x="2622957" y="5548040"/>
            <a:ext cx="6282734" cy="1015662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Thả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diều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,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đi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AVOBOLD" panose="02040603050506020204" pitchFamily="18" charset="0"/>
                <a:ea typeface="+mn-ea"/>
                <a:cs typeface="+mn-cs"/>
              </a:rPr>
              <a:t>biển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AVOBOL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420713">
            <a:off x="10625191" y="2984853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69532" y="3861336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33C730C-0ADB-4CA0-91B5-7D4B44B7CE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6" y="808394"/>
            <a:ext cx="10326592" cy="42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7338" y="1900238"/>
            <a:ext cx="7527606" cy="1616087"/>
          </a:xfrm>
          <a:prstGeom prst="rect">
            <a:avLst/>
          </a:prstGeom>
          <a:noFill/>
        </p:spPr>
        <p:txBody>
          <a:bodyPr wrap="none" lIns="122190" tIns="61089" rIns="122190" bIns="6108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5732"/>
            <a:r>
              <a:rPr lang="en-US" sz="9700" b="1" dirty="0" err="1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9700" b="1" dirty="0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700" b="1" dirty="0" err="1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9700" b="1" dirty="0">
              <a:ln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9" t="7234" r="25783" b="16120"/>
          <a:stretch/>
        </p:blipFill>
        <p:spPr>
          <a:xfrm>
            <a:off x="7405682" y="1284236"/>
            <a:ext cx="5162387" cy="4234139"/>
          </a:xfrm>
          <a:prstGeom prst="rect">
            <a:avLst/>
          </a:prstGeom>
        </p:spPr>
      </p:pic>
      <p:sp>
        <p:nvSpPr>
          <p:cNvPr id="16" name="云形 297">
            <a:extLst>
              <a:ext uri="{FF2B5EF4-FFF2-40B4-BE49-F238E27FC236}">
                <a16:creationId xmlns:a16="http://schemas.microsoft.com/office/drawing/2014/main" id="{45FF5AFF-A66E-42B1-B42E-79216DFB760C}"/>
              </a:ext>
            </a:extLst>
          </p:cNvPr>
          <p:cNvSpPr/>
          <p:nvPr/>
        </p:nvSpPr>
        <p:spPr>
          <a:xfrm rot="174856">
            <a:off x="3681361" y="122134"/>
            <a:ext cx="4857267" cy="2076479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90451" tIns="45230" rIns="90451" bIns="45230" rtlCol="0" anchor="ctr"/>
          <a:lstStyle/>
          <a:p>
            <a:pPr marL="0" marR="0" lvl="0" indent="0" algn="ctr" defTabSz="90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22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8" name="图片 10">
            <a:extLst>
              <a:ext uri="{FF2B5EF4-FFF2-40B4-BE49-F238E27FC236}">
                <a16:creationId xmlns:a16="http://schemas.microsoft.com/office/drawing/2014/main" id="{0A422ACC-4F7E-46EB-859C-05F75C6F3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7932" y="4839629"/>
            <a:ext cx="13808458" cy="2475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2C959-22C8-459F-85FD-6F43A2B03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3" y="531233"/>
            <a:ext cx="10956704" cy="7513171"/>
          </a:xfrm>
          <a:prstGeom prst="rect">
            <a:avLst/>
          </a:prstGeom>
        </p:spPr>
      </p:pic>
      <p:pic>
        <p:nvPicPr>
          <p:cNvPr id="28" name="Picture 27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0DCEA2FB-C99F-4772-B237-BADBF44B77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19" y="1001093"/>
            <a:ext cx="2530968" cy="3109332"/>
          </a:xfrm>
          <a:prstGeom prst="rect">
            <a:avLst/>
          </a:prstGeom>
        </p:spPr>
      </p:pic>
      <p:pic>
        <p:nvPicPr>
          <p:cNvPr id="20" name="Picture 19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C403F1E7-DC19-47DE-A0F7-1573D0BFD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252"/>
            <a:ext cx="2238969" cy="27506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02C87B-8161-4982-A9F5-46A24550B6BA}"/>
              </a:ext>
            </a:extLst>
          </p:cNvPr>
          <p:cNvSpPr/>
          <p:nvPr/>
        </p:nvSpPr>
        <p:spPr>
          <a:xfrm>
            <a:off x="3771606" y="1123039"/>
            <a:ext cx="4676775" cy="7185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911" y="4505927"/>
            <a:ext cx="3452674" cy="21159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02C87B-8161-4982-A9F5-46A24550B6BA}"/>
              </a:ext>
            </a:extLst>
          </p:cNvPr>
          <p:cNvSpPr/>
          <p:nvPr/>
        </p:nvSpPr>
        <p:spPr>
          <a:xfrm>
            <a:off x="1514360" y="5017760"/>
            <a:ext cx="3773775" cy="15970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R="0" lvl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23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12" t="27558" r="-112" b="19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28" r="19138" b="30138"/>
          <a:stretch/>
        </p:blipFill>
        <p:spPr>
          <a:xfrm>
            <a:off x="-381000" y="4451211"/>
            <a:ext cx="12439650" cy="25557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5233" y="3624464"/>
            <a:ext cx="3672363" cy="2956341"/>
          </a:xfrm>
          <a:prstGeom prst="rect">
            <a:avLst/>
          </a:prstGeom>
        </p:spPr>
      </p:pic>
      <p:pic>
        <p:nvPicPr>
          <p:cNvPr id="40" name="Picture 10" descr="cherry blossom falling gif - Til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476" y="4023044"/>
            <a:ext cx="3517857" cy="263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2273" y="3018977"/>
            <a:ext cx="4834562" cy="3891939"/>
          </a:xfrm>
          <a:prstGeom prst="rect">
            <a:avLst/>
          </a:prstGeom>
        </p:spPr>
      </p:pic>
      <p:pic>
        <p:nvPicPr>
          <p:cNvPr id="48" name="Picture 10" descr="cherry blossom falling gif - Til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017" y="3018977"/>
            <a:ext cx="4631158" cy="34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8453" y="4937493"/>
            <a:ext cx="5586240" cy="19891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5375" y="-2011812"/>
            <a:ext cx="5099116" cy="175577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71675" y="-2596012"/>
            <a:ext cx="5099116" cy="17557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1458" y="-981189"/>
            <a:ext cx="7193796" cy="44512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843306" y="4350092"/>
            <a:ext cx="5782115" cy="3298470"/>
          </a:xfrm>
          <a:prstGeom prst="rect">
            <a:avLst/>
          </a:prstGeom>
        </p:spPr>
      </p:pic>
      <p:pic>
        <p:nvPicPr>
          <p:cNvPr id="21" name="Picture 4" descr="[crop output image]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9556" flipH="1">
            <a:off x="1301871" y="4748202"/>
            <a:ext cx="780946" cy="15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2" descr="Sticker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" y="-588415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áº¿t quáº£ hÃ¬nh áº£nh cho home ic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726682" y="3250400"/>
            <a:ext cx="6738636" cy="203729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em ở có những mùa nào?</a:t>
            </a:r>
          </a:p>
        </p:txBody>
      </p:sp>
      <p:pic>
        <p:nvPicPr>
          <p:cNvPr id="37" name="Picture 12" descr="Sticker GIF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38" y="2876651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22"/>
          <p:cNvSpPr/>
          <p:nvPr/>
        </p:nvSpPr>
        <p:spPr>
          <a:xfrm>
            <a:off x="2726682" y="3253606"/>
            <a:ext cx="6728032" cy="203408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mùa nào?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6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Isosceles Triangle 108"/>
          <p:cNvSpPr/>
          <p:nvPr/>
        </p:nvSpPr>
        <p:spPr>
          <a:xfrm rot="10800000">
            <a:off x="8782361" y="-10187463"/>
            <a:ext cx="729540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2364306" y="-10312891"/>
            <a:ext cx="1112688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8" name="Picture 4" descr="https://gallery.yopriceville.com/var/albums/Free-Clipart-Pictures/Rainbows-PNG/Rainbow_Clip_Art_PNG_Image.png?m=1455854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956" y="-314795"/>
            <a:ext cx="12675209" cy="52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组合 75"/>
          <p:cNvGrpSpPr/>
          <p:nvPr/>
        </p:nvGrpSpPr>
        <p:grpSpPr>
          <a:xfrm rot="691748">
            <a:off x="8704579" y="-1612614"/>
            <a:ext cx="949140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 rot="1562261">
            <a:off x="11239007" y="-2708386"/>
            <a:ext cx="466479" cy="458021"/>
            <a:chOff x="10646778" y="4753862"/>
            <a:chExt cx="751521" cy="737702"/>
          </a:xfrm>
        </p:grpSpPr>
        <p:sp>
          <p:nvSpPr>
            <p:cNvPr id="9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0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0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0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111" name="组合 110"/>
          <p:cNvGrpSpPr/>
          <p:nvPr/>
        </p:nvGrpSpPr>
        <p:grpSpPr>
          <a:xfrm rot="20532747">
            <a:off x="7568320" y="802976"/>
            <a:ext cx="774726" cy="923380"/>
            <a:chOff x="507876" y="722140"/>
            <a:chExt cx="774928" cy="923380"/>
          </a:xfrm>
        </p:grpSpPr>
        <p:sp>
          <p:nvSpPr>
            <p:cNvPr id="112" name="椭圆 111"/>
            <p:cNvSpPr/>
            <p:nvPr/>
          </p:nvSpPr>
          <p:spPr>
            <a:xfrm flipV="1">
              <a:off x="1142127" y="1504843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3" name="椭圆 112"/>
            <p:cNvSpPr/>
            <p:nvPr/>
          </p:nvSpPr>
          <p:spPr>
            <a:xfrm flipV="1">
              <a:off x="525192" y="7221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cxnSp>
          <p:nvCxnSpPr>
            <p:cNvPr id="114" name="直接连接符 113"/>
            <p:cNvCxnSpPr>
              <a:stCxn id="113" idx="0"/>
              <a:endCxn id="112" idx="3"/>
            </p:cNvCxnSpPr>
            <p:nvPr/>
          </p:nvCxnSpPr>
          <p:spPr>
            <a:xfrm rot="1067253">
              <a:off x="507876" y="965291"/>
              <a:ext cx="742508" cy="457681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组合 114"/>
          <p:cNvGrpSpPr/>
          <p:nvPr/>
        </p:nvGrpSpPr>
        <p:grpSpPr>
          <a:xfrm>
            <a:off x="10852586" y="1602319"/>
            <a:ext cx="530355" cy="1204586"/>
            <a:chOff x="3019253" y="1093136"/>
            <a:chExt cx="530493" cy="1204586"/>
          </a:xfrm>
        </p:grpSpPr>
        <p:sp>
          <p:nvSpPr>
            <p:cNvPr id="116" name="椭圆 115"/>
            <p:cNvSpPr/>
            <p:nvPr/>
          </p:nvSpPr>
          <p:spPr>
            <a:xfrm flipV="1">
              <a:off x="3019253" y="1093136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 flipV="1">
              <a:off x="3409069" y="1819421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18" name="椭圆 117"/>
            <p:cNvSpPr/>
            <p:nvPr/>
          </p:nvSpPr>
          <p:spPr>
            <a:xfrm flipV="1">
              <a:off x="3169918" y="215704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cxnSp>
          <p:nvCxnSpPr>
            <p:cNvPr id="119" name="直接连接符 118"/>
            <p:cNvCxnSpPr>
              <a:stCxn id="116" idx="7"/>
              <a:endCxn id="117" idx="3"/>
            </p:cNvCxnSpPr>
            <p:nvPr/>
          </p:nvCxnSpPr>
          <p:spPr>
            <a:xfrm>
              <a:off x="3139328" y="1213211"/>
              <a:ext cx="290343" cy="626812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>
              <a:stCxn id="117" idx="5"/>
              <a:endCxn id="118" idx="0"/>
            </p:cNvCxnSpPr>
            <p:nvPr/>
          </p:nvCxnSpPr>
          <p:spPr>
            <a:xfrm flipH="1">
              <a:off x="3240257" y="1840023"/>
              <a:ext cx="288887" cy="457699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组合 120"/>
          <p:cNvGrpSpPr/>
          <p:nvPr/>
        </p:nvGrpSpPr>
        <p:grpSpPr>
          <a:xfrm rot="1255243">
            <a:off x="9006989" y="920782"/>
            <a:ext cx="1778308" cy="1178288"/>
            <a:chOff x="1659043" y="703884"/>
            <a:chExt cx="1778771" cy="1178288"/>
          </a:xfrm>
        </p:grpSpPr>
        <p:sp>
          <p:nvSpPr>
            <p:cNvPr id="122" name="椭圆 121"/>
            <p:cNvSpPr/>
            <p:nvPr/>
          </p:nvSpPr>
          <p:spPr>
            <a:xfrm flipV="1">
              <a:off x="1668618" y="1741495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 flipV="1">
              <a:off x="2071973" y="859740"/>
              <a:ext cx="140677" cy="140677"/>
            </a:xfrm>
            <a:prstGeom prst="ellipse">
              <a:avLst/>
            </a:prstGeom>
            <a:solidFill>
              <a:srgbClr val="13D6EB"/>
            </a:solidFill>
            <a:ln>
              <a:solidFill>
                <a:srgbClr val="13D6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cxnSp>
          <p:nvCxnSpPr>
            <p:cNvPr id="124" name="直接连接符 123"/>
            <p:cNvCxnSpPr>
              <a:stCxn id="122" idx="5"/>
              <a:endCxn id="123" idx="1"/>
            </p:cNvCxnSpPr>
            <p:nvPr/>
          </p:nvCxnSpPr>
          <p:spPr>
            <a:xfrm rot="20344757" flipV="1">
              <a:off x="1659043" y="1059855"/>
              <a:ext cx="563182" cy="622203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>
              <a:stCxn id="116" idx="3"/>
              <a:endCxn id="123" idx="6"/>
            </p:cNvCxnSpPr>
            <p:nvPr/>
          </p:nvCxnSpPr>
          <p:spPr>
            <a:xfrm rot="20344757" flipH="1" flipV="1">
              <a:off x="2276479" y="703884"/>
              <a:ext cx="1161335" cy="571916"/>
            </a:xfrm>
            <a:prstGeom prst="line">
              <a:avLst/>
            </a:prstGeom>
            <a:ln>
              <a:solidFill>
                <a:srgbClr val="13D6E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图片 1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38" y="2371994"/>
            <a:ext cx="2953510" cy="1902446"/>
          </a:xfrm>
          <a:prstGeom prst="rect">
            <a:avLst/>
          </a:prstGeom>
          <a:effectLst>
            <a:outerShdw blurRad="165100" dist="25400" dir="16200000" sx="99000" sy="99000" rotWithShape="0">
              <a:schemeClr val="bg1">
                <a:alpha val="93000"/>
              </a:scheme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flipH="1">
            <a:off x="14359164" y="3373451"/>
            <a:ext cx="3021195" cy="1854485"/>
            <a:chOff x="8726219" y="-661205"/>
            <a:chExt cx="2154936" cy="1322409"/>
          </a:xfrm>
        </p:grpSpPr>
        <p:sp>
          <p:nvSpPr>
            <p:cNvPr id="132" name="任意多边形 131"/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34" name="任意多边形 133"/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 rot="920444">
            <a:off x="2633578" y="-1499377"/>
            <a:ext cx="577296" cy="566828"/>
            <a:chOff x="10646778" y="4753862"/>
            <a:chExt cx="751521" cy="737702"/>
          </a:xfrm>
        </p:grpSpPr>
        <p:sp>
          <p:nvSpPr>
            <p:cNvPr id="142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-1" fmla="*/ 0 w 914398"/>
                <a:gd name="connsiteY0-2" fmla="*/ 349269 h 923906"/>
                <a:gd name="connsiteX1-3" fmla="*/ 262139 w 914398"/>
                <a:gd name="connsiteY1-4" fmla="*/ 223173 h 923906"/>
                <a:gd name="connsiteX2-5" fmla="*/ 457199 w 914398"/>
                <a:gd name="connsiteY2-6" fmla="*/ 0 h 923906"/>
                <a:gd name="connsiteX3-7" fmla="*/ 652259 w 914398"/>
                <a:gd name="connsiteY3-8" fmla="*/ 223173 h 923906"/>
                <a:gd name="connsiteX4-9" fmla="*/ 914398 w 914398"/>
                <a:gd name="connsiteY4-10" fmla="*/ 349269 h 923906"/>
                <a:gd name="connsiteX5-11" fmla="*/ 772813 w 914398"/>
                <a:gd name="connsiteY5-12" fmla="*/ 613293 h 923906"/>
                <a:gd name="connsiteX6-13" fmla="*/ 739764 w 914398"/>
                <a:gd name="connsiteY6-14" fmla="*/ 914398 h 923906"/>
                <a:gd name="connsiteX7-15" fmla="*/ 457199 w 914398"/>
                <a:gd name="connsiteY7-16" fmla="*/ 854400 h 923906"/>
                <a:gd name="connsiteX8-17" fmla="*/ 174634 w 914398"/>
                <a:gd name="connsiteY8-18" fmla="*/ 914398 h 923906"/>
                <a:gd name="connsiteX9-19" fmla="*/ 141585 w 914398"/>
                <a:gd name="connsiteY9-20" fmla="*/ 613293 h 923906"/>
                <a:gd name="connsiteX10-21" fmla="*/ 0 w 914398"/>
                <a:gd name="connsiteY10-22" fmla="*/ 349269 h 923906"/>
                <a:gd name="connsiteX0-23" fmla="*/ 0 w 916461"/>
                <a:gd name="connsiteY0-24" fmla="*/ 349269 h 923906"/>
                <a:gd name="connsiteX1-25" fmla="*/ 262139 w 916461"/>
                <a:gd name="connsiteY1-26" fmla="*/ 223173 h 923906"/>
                <a:gd name="connsiteX2-27" fmla="*/ 457199 w 916461"/>
                <a:gd name="connsiteY2-28" fmla="*/ 0 h 923906"/>
                <a:gd name="connsiteX3-29" fmla="*/ 652259 w 916461"/>
                <a:gd name="connsiteY3-30" fmla="*/ 223173 h 923906"/>
                <a:gd name="connsiteX4-31" fmla="*/ 914398 w 916461"/>
                <a:gd name="connsiteY4-32" fmla="*/ 349269 h 923906"/>
                <a:gd name="connsiteX5-33" fmla="*/ 772813 w 916461"/>
                <a:gd name="connsiteY5-34" fmla="*/ 613293 h 923906"/>
                <a:gd name="connsiteX6-35" fmla="*/ 739764 w 916461"/>
                <a:gd name="connsiteY6-36" fmla="*/ 914398 h 923906"/>
                <a:gd name="connsiteX7-37" fmla="*/ 457199 w 916461"/>
                <a:gd name="connsiteY7-38" fmla="*/ 854400 h 923906"/>
                <a:gd name="connsiteX8-39" fmla="*/ 174634 w 916461"/>
                <a:gd name="connsiteY8-40" fmla="*/ 914398 h 923906"/>
                <a:gd name="connsiteX9-41" fmla="*/ 141585 w 916461"/>
                <a:gd name="connsiteY9-42" fmla="*/ 613293 h 923906"/>
                <a:gd name="connsiteX10-43" fmla="*/ 0 w 916461"/>
                <a:gd name="connsiteY10-44" fmla="*/ 349269 h 923906"/>
                <a:gd name="connsiteX0-45" fmla="*/ 0 w 916461"/>
                <a:gd name="connsiteY0-46" fmla="*/ 349269 h 923906"/>
                <a:gd name="connsiteX1-47" fmla="*/ 262139 w 916461"/>
                <a:gd name="connsiteY1-48" fmla="*/ 223173 h 923906"/>
                <a:gd name="connsiteX2-49" fmla="*/ 457199 w 916461"/>
                <a:gd name="connsiteY2-50" fmla="*/ 0 h 923906"/>
                <a:gd name="connsiteX3-51" fmla="*/ 652259 w 916461"/>
                <a:gd name="connsiteY3-52" fmla="*/ 223173 h 923906"/>
                <a:gd name="connsiteX4-53" fmla="*/ 914398 w 916461"/>
                <a:gd name="connsiteY4-54" fmla="*/ 349269 h 923906"/>
                <a:gd name="connsiteX5-55" fmla="*/ 772813 w 916461"/>
                <a:gd name="connsiteY5-56" fmla="*/ 613293 h 923906"/>
                <a:gd name="connsiteX6-57" fmla="*/ 739764 w 916461"/>
                <a:gd name="connsiteY6-58" fmla="*/ 914398 h 923906"/>
                <a:gd name="connsiteX7-59" fmla="*/ 457199 w 916461"/>
                <a:gd name="connsiteY7-60" fmla="*/ 854400 h 923906"/>
                <a:gd name="connsiteX8-61" fmla="*/ 174634 w 916461"/>
                <a:gd name="connsiteY8-62" fmla="*/ 914398 h 923906"/>
                <a:gd name="connsiteX9-63" fmla="*/ 141585 w 916461"/>
                <a:gd name="connsiteY9-64" fmla="*/ 613293 h 923906"/>
                <a:gd name="connsiteX10-65" fmla="*/ 0 w 916461"/>
                <a:gd name="connsiteY10-66" fmla="*/ 349269 h 923906"/>
                <a:gd name="connsiteX0-67" fmla="*/ 2063 w 918524"/>
                <a:gd name="connsiteY0-68" fmla="*/ 349269 h 923906"/>
                <a:gd name="connsiteX1-69" fmla="*/ 264202 w 918524"/>
                <a:gd name="connsiteY1-70" fmla="*/ 223173 h 923906"/>
                <a:gd name="connsiteX2-71" fmla="*/ 459262 w 918524"/>
                <a:gd name="connsiteY2-72" fmla="*/ 0 h 923906"/>
                <a:gd name="connsiteX3-73" fmla="*/ 654322 w 918524"/>
                <a:gd name="connsiteY3-74" fmla="*/ 223173 h 923906"/>
                <a:gd name="connsiteX4-75" fmla="*/ 916461 w 918524"/>
                <a:gd name="connsiteY4-76" fmla="*/ 349269 h 923906"/>
                <a:gd name="connsiteX5-77" fmla="*/ 774876 w 918524"/>
                <a:gd name="connsiteY5-78" fmla="*/ 613293 h 923906"/>
                <a:gd name="connsiteX6-79" fmla="*/ 741827 w 918524"/>
                <a:gd name="connsiteY6-80" fmla="*/ 914398 h 923906"/>
                <a:gd name="connsiteX7-81" fmla="*/ 459262 w 918524"/>
                <a:gd name="connsiteY7-82" fmla="*/ 854400 h 923906"/>
                <a:gd name="connsiteX8-83" fmla="*/ 176697 w 918524"/>
                <a:gd name="connsiteY8-84" fmla="*/ 914398 h 923906"/>
                <a:gd name="connsiteX9-85" fmla="*/ 143648 w 918524"/>
                <a:gd name="connsiteY9-86" fmla="*/ 613293 h 923906"/>
                <a:gd name="connsiteX10-87" fmla="*/ 2063 w 918524"/>
                <a:gd name="connsiteY10-88" fmla="*/ 349269 h 923906"/>
                <a:gd name="connsiteX0-89" fmla="*/ 2063 w 918524"/>
                <a:gd name="connsiteY0-90" fmla="*/ 349269 h 923906"/>
                <a:gd name="connsiteX1-91" fmla="*/ 264202 w 918524"/>
                <a:gd name="connsiteY1-92" fmla="*/ 223173 h 923906"/>
                <a:gd name="connsiteX2-93" fmla="*/ 459262 w 918524"/>
                <a:gd name="connsiteY2-94" fmla="*/ 0 h 923906"/>
                <a:gd name="connsiteX3-95" fmla="*/ 654322 w 918524"/>
                <a:gd name="connsiteY3-96" fmla="*/ 223173 h 923906"/>
                <a:gd name="connsiteX4-97" fmla="*/ 916461 w 918524"/>
                <a:gd name="connsiteY4-98" fmla="*/ 349269 h 923906"/>
                <a:gd name="connsiteX5-99" fmla="*/ 774876 w 918524"/>
                <a:gd name="connsiteY5-100" fmla="*/ 613293 h 923906"/>
                <a:gd name="connsiteX6-101" fmla="*/ 741827 w 918524"/>
                <a:gd name="connsiteY6-102" fmla="*/ 914398 h 923906"/>
                <a:gd name="connsiteX7-103" fmla="*/ 459262 w 918524"/>
                <a:gd name="connsiteY7-104" fmla="*/ 854400 h 923906"/>
                <a:gd name="connsiteX8-105" fmla="*/ 176697 w 918524"/>
                <a:gd name="connsiteY8-106" fmla="*/ 914398 h 923906"/>
                <a:gd name="connsiteX9-107" fmla="*/ 143648 w 918524"/>
                <a:gd name="connsiteY9-108" fmla="*/ 613293 h 923906"/>
                <a:gd name="connsiteX10-109" fmla="*/ 2063 w 918524"/>
                <a:gd name="connsiteY10-110" fmla="*/ 349269 h 923906"/>
                <a:gd name="connsiteX0-111" fmla="*/ 2063 w 918524"/>
                <a:gd name="connsiteY0-112" fmla="*/ 349269 h 923906"/>
                <a:gd name="connsiteX1-113" fmla="*/ 264202 w 918524"/>
                <a:gd name="connsiteY1-114" fmla="*/ 223173 h 923906"/>
                <a:gd name="connsiteX2-115" fmla="*/ 459262 w 918524"/>
                <a:gd name="connsiteY2-116" fmla="*/ 0 h 923906"/>
                <a:gd name="connsiteX3-117" fmla="*/ 654322 w 918524"/>
                <a:gd name="connsiteY3-118" fmla="*/ 223173 h 923906"/>
                <a:gd name="connsiteX4-119" fmla="*/ 916461 w 918524"/>
                <a:gd name="connsiteY4-120" fmla="*/ 349269 h 923906"/>
                <a:gd name="connsiteX5-121" fmla="*/ 774876 w 918524"/>
                <a:gd name="connsiteY5-122" fmla="*/ 613293 h 923906"/>
                <a:gd name="connsiteX6-123" fmla="*/ 741827 w 918524"/>
                <a:gd name="connsiteY6-124" fmla="*/ 914398 h 923906"/>
                <a:gd name="connsiteX7-125" fmla="*/ 459262 w 918524"/>
                <a:gd name="connsiteY7-126" fmla="*/ 854400 h 923906"/>
                <a:gd name="connsiteX8-127" fmla="*/ 176697 w 918524"/>
                <a:gd name="connsiteY8-128" fmla="*/ 914398 h 923906"/>
                <a:gd name="connsiteX9-129" fmla="*/ 143648 w 918524"/>
                <a:gd name="connsiteY9-130" fmla="*/ 613293 h 923906"/>
                <a:gd name="connsiteX10-131" fmla="*/ 2063 w 918524"/>
                <a:gd name="connsiteY10-132" fmla="*/ 349269 h 923906"/>
                <a:gd name="connsiteX0-133" fmla="*/ 2063 w 918524"/>
                <a:gd name="connsiteY0-134" fmla="*/ 349269 h 923906"/>
                <a:gd name="connsiteX1-135" fmla="*/ 264202 w 918524"/>
                <a:gd name="connsiteY1-136" fmla="*/ 223173 h 923906"/>
                <a:gd name="connsiteX2-137" fmla="*/ 459262 w 918524"/>
                <a:gd name="connsiteY2-138" fmla="*/ 0 h 923906"/>
                <a:gd name="connsiteX3-139" fmla="*/ 654322 w 918524"/>
                <a:gd name="connsiteY3-140" fmla="*/ 223173 h 923906"/>
                <a:gd name="connsiteX4-141" fmla="*/ 916461 w 918524"/>
                <a:gd name="connsiteY4-142" fmla="*/ 349269 h 923906"/>
                <a:gd name="connsiteX5-143" fmla="*/ 774876 w 918524"/>
                <a:gd name="connsiteY5-144" fmla="*/ 613293 h 923906"/>
                <a:gd name="connsiteX6-145" fmla="*/ 741827 w 918524"/>
                <a:gd name="connsiteY6-146" fmla="*/ 914398 h 923906"/>
                <a:gd name="connsiteX7-147" fmla="*/ 459262 w 918524"/>
                <a:gd name="connsiteY7-148" fmla="*/ 854400 h 923906"/>
                <a:gd name="connsiteX8-149" fmla="*/ 176697 w 918524"/>
                <a:gd name="connsiteY8-150" fmla="*/ 914398 h 923906"/>
                <a:gd name="connsiteX9-151" fmla="*/ 143648 w 918524"/>
                <a:gd name="connsiteY9-152" fmla="*/ 613293 h 923906"/>
                <a:gd name="connsiteX10-153" fmla="*/ 2063 w 918524"/>
                <a:gd name="connsiteY10-154" fmla="*/ 349269 h 92390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grpSp>
          <p:nvGrpSpPr>
            <p:cNvPr id="143" name="组合 142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144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45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46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-1" fmla="*/ 0 w 914398"/>
                  <a:gd name="connsiteY0-2" fmla="*/ 349269 h 923906"/>
                  <a:gd name="connsiteX1-3" fmla="*/ 262139 w 914398"/>
                  <a:gd name="connsiteY1-4" fmla="*/ 223173 h 923906"/>
                  <a:gd name="connsiteX2-5" fmla="*/ 457199 w 914398"/>
                  <a:gd name="connsiteY2-6" fmla="*/ 0 h 923906"/>
                  <a:gd name="connsiteX3-7" fmla="*/ 652259 w 914398"/>
                  <a:gd name="connsiteY3-8" fmla="*/ 223173 h 923906"/>
                  <a:gd name="connsiteX4-9" fmla="*/ 914398 w 914398"/>
                  <a:gd name="connsiteY4-10" fmla="*/ 349269 h 923906"/>
                  <a:gd name="connsiteX5-11" fmla="*/ 772813 w 914398"/>
                  <a:gd name="connsiteY5-12" fmla="*/ 613293 h 923906"/>
                  <a:gd name="connsiteX6-13" fmla="*/ 739764 w 914398"/>
                  <a:gd name="connsiteY6-14" fmla="*/ 914398 h 923906"/>
                  <a:gd name="connsiteX7-15" fmla="*/ 457199 w 914398"/>
                  <a:gd name="connsiteY7-16" fmla="*/ 854400 h 923906"/>
                  <a:gd name="connsiteX8-17" fmla="*/ 174634 w 914398"/>
                  <a:gd name="connsiteY8-18" fmla="*/ 914398 h 923906"/>
                  <a:gd name="connsiteX9-19" fmla="*/ 141585 w 914398"/>
                  <a:gd name="connsiteY9-20" fmla="*/ 613293 h 923906"/>
                  <a:gd name="connsiteX10-21" fmla="*/ 0 w 914398"/>
                  <a:gd name="connsiteY10-22" fmla="*/ 349269 h 923906"/>
                  <a:gd name="connsiteX0-23" fmla="*/ 0 w 916461"/>
                  <a:gd name="connsiteY0-24" fmla="*/ 349269 h 923906"/>
                  <a:gd name="connsiteX1-25" fmla="*/ 262139 w 916461"/>
                  <a:gd name="connsiteY1-26" fmla="*/ 223173 h 923906"/>
                  <a:gd name="connsiteX2-27" fmla="*/ 457199 w 916461"/>
                  <a:gd name="connsiteY2-28" fmla="*/ 0 h 923906"/>
                  <a:gd name="connsiteX3-29" fmla="*/ 652259 w 916461"/>
                  <a:gd name="connsiteY3-30" fmla="*/ 223173 h 923906"/>
                  <a:gd name="connsiteX4-31" fmla="*/ 914398 w 916461"/>
                  <a:gd name="connsiteY4-32" fmla="*/ 349269 h 923906"/>
                  <a:gd name="connsiteX5-33" fmla="*/ 772813 w 916461"/>
                  <a:gd name="connsiteY5-34" fmla="*/ 613293 h 923906"/>
                  <a:gd name="connsiteX6-35" fmla="*/ 739764 w 916461"/>
                  <a:gd name="connsiteY6-36" fmla="*/ 914398 h 923906"/>
                  <a:gd name="connsiteX7-37" fmla="*/ 457199 w 916461"/>
                  <a:gd name="connsiteY7-38" fmla="*/ 854400 h 923906"/>
                  <a:gd name="connsiteX8-39" fmla="*/ 174634 w 916461"/>
                  <a:gd name="connsiteY8-40" fmla="*/ 914398 h 923906"/>
                  <a:gd name="connsiteX9-41" fmla="*/ 141585 w 916461"/>
                  <a:gd name="connsiteY9-42" fmla="*/ 613293 h 923906"/>
                  <a:gd name="connsiteX10-43" fmla="*/ 0 w 916461"/>
                  <a:gd name="connsiteY10-44" fmla="*/ 349269 h 923906"/>
                  <a:gd name="connsiteX0-45" fmla="*/ 0 w 916461"/>
                  <a:gd name="connsiteY0-46" fmla="*/ 349269 h 923906"/>
                  <a:gd name="connsiteX1-47" fmla="*/ 262139 w 916461"/>
                  <a:gd name="connsiteY1-48" fmla="*/ 223173 h 923906"/>
                  <a:gd name="connsiteX2-49" fmla="*/ 457199 w 916461"/>
                  <a:gd name="connsiteY2-50" fmla="*/ 0 h 923906"/>
                  <a:gd name="connsiteX3-51" fmla="*/ 652259 w 916461"/>
                  <a:gd name="connsiteY3-52" fmla="*/ 223173 h 923906"/>
                  <a:gd name="connsiteX4-53" fmla="*/ 914398 w 916461"/>
                  <a:gd name="connsiteY4-54" fmla="*/ 349269 h 923906"/>
                  <a:gd name="connsiteX5-55" fmla="*/ 772813 w 916461"/>
                  <a:gd name="connsiteY5-56" fmla="*/ 613293 h 923906"/>
                  <a:gd name="connsiteX6-57" fmla="*/ 739764 w 916461"/>
                  <a:gd name="connsiteY6-58" fmla="*/ 914398 h 923906"/>
                  <a:gd name="connsiteX7-59" fmla="*/ 457199 w 916461"/>
                  <a:gd name="connsiteY7-60" fmla="*/ 854400 h 923906"/>
                  <a:gd name="connsiteX8-61" fmla="*/ 174634 w 916461"/>
                  <a:gd name="connsiteY8-62" fmla="*/ 914398 h 923906"/>
                  <a:gd name="connsiteX9-63" fmla="*/ 141585 w 916461"/>
                  <a:gd name="connsiteY9-64" fmla="*/ 613293 h 923906"/>
                  <a:gd name="connsiteX10-65" fmla="*/ 0 w 916461"/>
                  <a:gd name="connsiteY10-66" fmla="*/ 349269 h 923906"/>
                  <a:gd name="connsiteX0-67" fmla="*/ 2063 w 918524"/>
                  <a:gd name="connsiteY0-68" fmla="*/ 349269 h 923906"/>
                  <a:gd name="connsiteX1-69" fmla="*/ 264202 w 918524"/>
                  <a:gd name="connsiteY1-70" fmla="*/ 223173 h 923906"/>
                  <a:gd name="connsiteX2-71" fmla="*/ 459262 w 918524"/>
                  <a:gd name="connsiteY2-72" fmla="*/ 0 h 923906"/>
                  <a:gd name="connsiteX3-73" fmla="*/ 654322 w 918524"/>
                  <a:gd name="connsiteY3-74" fmla="*/ 223173 h 923906"/>
                  <a:gd name="connsiteX4-75" fmla="*/ 916461 w 918524"/>
                  <a:gd name="connsiteY4-76" fmla="*/ 349269 h 923906"/>
                  <a:gd name="connsiteX5-77" fmla="*/ 774876 w 918524"/>
                  <a:gd name="connsiteY5-78" fmla="*/ 613293 h 923906"/>
                  <a:gd name="connsiteX6-79" fmla="*/ 741827 w 918524"/>
                  <a:gd name="connsiteY6-80" fmla="*/ 914398 h 923906"/>
                  <a:gd name="connsiteX7-81" fmla="*/ 459262 w 918524"/>
                  <a:gd name="connsiteY7-82" fmla="*/ 854400 h 923906"/>
                  <a:gd name="connsiteX8-83" fmla="*/ 176697 w 918524"/>
                  <a:gd name="connsiteY8-84" fmla="*/ 914398 h 923906"/>
                  <a:gd name="connsiteX9-85" fmla="*/ 143648 w 918524"/>
                  <a:gd name="connsiteY9-86" fmla="*/ 613293 h 923906"/>
                  <a:gd name="connsiteX10-87" fmla="*/ 2063 w 918524"/>
                  <a:gd name="connsiteY10-88" fmla="*/ 349269 h 923906"/>
                  <a:gd name="connsiteX0-89" fmla="*/ 2063 w 918524"/>
                  <a:gd name="connsiteY0-90" fmla="*/ 349269 h 923906"/>
                  <a:gd name="connsiteX1-91" fmla="*/ 264202 w 918524"/>
                  <a:gd name="connsiteY1-92" fmla="*/ 223173 h 923906"/>
                  <a:gd name="connsiteX2-93" fmla="*/ 459262 w 918524"/>
                  <a:gd name="connsiteY2-94" fmla="*/ 0 h 923906"/>
                  <a:gd name="connsiteX3-95" fmla="*/ 654322 w 918524"/>
                  <a:gd name="connsiteY3-96" fmla="*/ 223173 h 923906"/>
                  <a:gd name="connsiteX4-97" fmla="*/ 916461 w 918524"/>
                  <a:gd name="connsiteY4-98" fmla="*/ 349269 h 923906"/>
                  <a:gd name="connsiteX5-99" fmla="*/ 774876 w 918524"/>
                  <a:gd name="connsiteY5-100" fmla="*/ 613293 h 923906"/>
                  <a:gd name="connsiteX6-101" fmla="*/ 741827 w 918524"/>
                  <a:gd name="connsiteY6-102" fmla="*/ 914398 h 923906"/>
                  <a:gd name="connsiteX7-103" fmla="*/ 459262 w 918524"/>
                  <a:gd name="connsiteY7-104" fmla="*/ 854400 h 923906"/>
                  <a:gd name="connsiteX8-105" fmla="*/ 176697 w 918524"/>
                  <a:gd name="connsiteY8-106" fmla="*/ 914398 h 923906"/>
                  <a:gd name="connsiteX9-107" fmla="*/ 143648 w 918524"/>
                  <a:gd name="connsiteY9-108" fmla="*/ 613293 h 923906"/>
                  <a:gd name="connsiteX10-109" fmla="*/ 2063 w 918524"/>
                  <a:gd name="connsiteY10-110" fmla="*/ 349269 h 923906"/>
                  <a:gd name="connsiteX0-111" fmla="*/ 2063 w 918524"/>
                  <a:gd name="connsiteY0-112" fmla="*/ 349269 h 923906"/>
                  <a:gd name="connsiteX1-113" fmla="*/ 264202 w 918524"/>
                  <a:gd name="connsiteY1-114" fmla="*/ 223173 h 923906"/>
                  <a:gd name="connsiteX2-115" fmla="*/ 459262 w 918524"/>
                  <a:gd name="connsiteY2-116" fmla="*/ 0 h 923906"/>
                  <a:gd name="connsiteX3-117" fmla="*/ 654322 w 918524"/>
                  <a:gd name="connsiteY3-118" fmla="*/ 223173 h 923906"/>
                  <a:gd name="connsiteX4-119" fmla="*/ 916461 w 918524"/>
                  <a:gd name="connsiteY4-120" fmla="*/ 349269 h 923906"/>
                  <a:gd name="connsiteX5-121" fmla="*/ 774876 w 918524"/>
                  <a:gd name="connsiteY5-122" fmla="*/ 613293 h 923906"/>
                  <a:gd name="connsiteX6-123" fmla="*/ 741827 w 918524"/>
                  <a:gd name="connsiteY6-124" fmla="*/ 914398 h 923906"/>
                  <a:gd name="connsiteX7-125" fmla="*/ 459262 w 918524"/>
                  <a:gd name="connsiteY7-126" fmla="*/ 854400 h 923906"/>
                  <a:gd name="connsiteX8-127" fmla="*/ 176697 w 918524"/>
                  <a:gd name="connsiteY8-128" fmla="*/ 914398 h 923906"/>
                  <a:gd name="connsiteX9-129" fmla="*/ 143648 w 918524"/>
                  <a:gd name="connsiteY9-130" fmla="*/ 613293 h 923906"/>
                  <a:gd name="connsiteX10-131" fmla="*/ 2063 w 918524"/>
                  <a:gd name="connsiteY10-132" fmla="*/ 349269 h 923906"/>
                  <a:gd name="connsiteX0-133" fmla="*/ 2063 w 918524"/>
                  <a:gd name="connsiteY0-134" fmla="*/ 349269 h 923906"/>
                  <a:gd name="connsiteX1-135" fmla="*/ 264202 w 918524"/>
                  <a:gd name="connsiteY1-136" fmla="*/ 223173 h 923906"/>
                  <a:gd name="connsiteX2-137" fmla="*/ 459262 w 918524"/>
                  <a:gd name="connsiteY2-138" fmla="*/ 0 h 923906"/>
                  <a:gd name="connsiteX3-139" fmla="*/ 654322 w 918524"/>
                  <a:gd name="connsiteY3-140" fmla="*/ 223173 h 923906"/>
                  <a:gd name="connsiteX4-141" fmla="*/ 916461 w 918524"/>
                  <a:gd name="connsiteY4-142" fmla="*/ 349269 h 923906"/>
                  <a:gd name="connsiteX5-143" fmla="*/ 774876 w 918524"/>
                  <a:gd name="connsiteY5-144" fmla="*/ 613293 h 923906"/>
                  <a:gd name="connsiteX6-145" fmla="*/ 741827 w 918524"/>
                  <a:gd name="connsiteY6-146" fmla="*/ 914398 h 923906"/>
                  <a:gd name="connsiteX7-147" fmla="*/ 459262 w 918524"/>
                  <a:gd name="connsiteY7-148" fmla="*/ 854400 h 923906"/>
                  <a:gd name="connsiteX8-149" fmla="*/ 176697 w 918524"/>
                  <a:gd name="connsiteY8-150" fmla="*/ 914398 h 923906"/>
                  <a:gd name="connsiteX9-151" fmla="*/ 143648 w 918524"/>
                  <a:gd name="connsiteY9-152" fmla="*/ 613293 h 923906"/>
                  <a:gd name="connsiteX10-153" fmla="*/ 2063 w 918524"/>
                  <a:gd name="connsiteY10-154" fmla="*/ 349269 h 923906"/>
                  <a:gd name="connsiteX0-155" fmla="*/ 654322 w 918524"/>
                  <a:gd name="connsiteY0-156" fmla="*/ 223173 h 923906"/>
                  <a:gd name="connsiteX1-157" fmla="*/ 916461 w 918524"/>
                  <a:gd name="connsiteY1-158" fmla="*/ 349269 h 923906"/>
                  <a:gd name="connsiteX2-159" fmla="*/ 774876 w 918524"/>
                  <a:gd name="connsiteY2-160" fmla="*/ 613293 h 923906"/>
                  <a:gd name="connsiteX3-161" fmla="*/ 741827 w 918524"/>
                  <a:gd name="connsiteY3-162" fmla="*/ 914398 h 923906"/>
                  <a:gd name="connsiteX4-163" fmla="*/ 459262 w 918524"/>
                  <a:gd name="connsiteY4-164" fmla="*/ 854400 h 923906"/>
                  <a:gd name="connsiteX5-165" fmla="*/ 176697 w 918524"/>
                  <a:gd name="connsiteY5-166" fmla="*/ 914398 h 923906"/>
                  <a:gd name="connsiteX6-167" fmla="*/ 143648 w 918524"/>
                  <a:gd name="connsiteY6-168" fmla="*/ 613293 h 923906"/>
                  <a:gd name="connsiteX7-169" fmla="*/ 2063 w 918524"/>
                  <a:gd name="connsiteY7-170" fmla="*/ 349269 h 923906"/>
                  <a:gd name="connsiteX8-171" fmla="*/ 264202 w 918524"/>
                  <a:gd name="connsiteY8-172" fmla="*/ 223173 h 923906"/>
                  <a:gd name="connsiteX9-173" fmla="*/ 459262 w 918524"/>
                  <a:gd name="connsiteY9-174" fmla="*/ 0 h 923906"/>
                  <a:gd name="connsiteX10-175" fmla="*/ 715845 w 918524"/>
                  <a:gd name="connsiteY10-176" fmla="*/ 284696 h 923906"/>
                  <a:gd name="connsiteX0-177" fmla="*/ 916461 w 918524"/>
                  <a:gd name="connsiteY0-178" fmla="*/ 349269 h 923906"/>
                  <a:gd name="connsiteX1-179" fmla="*/ 774876 w 918524"/>
                  <a:gd name="connsiteY1-180" fmla="*/ 613293 h 923906"/>
                  <a:gd name="connsiteX2-181" fmla="*/ 741827 w 918524"/>
                  <a:gd name="connsiteY2-182" fmla="*/ 914398 h 923906"/>
                  <a:gd name="connsiteX3-183" fmla="*/ 459262 w 918524"/>
                  <a:gd name="connsiteY3-184" fmla="*/ 854400 h 923906"/>
                  <a:gd name="connsiteX4-185" fmla="*/ 176697 w 918524"/>
                  <a:gd name="connsiteY4-186" fmla="*/ 914398 h 923906"/>
                  <a:gd name="connsiteX5-187" fmla="*/ 143648 w 918524"/>
                  <a:gd name="connsiteY5-188" fmla="*/ 613293 h 923906"/>
                  <a:gd name="connsiteX6-189" fmla="*/ 2063 w 918524"/>
                  <a:gd name="connsiteY6-190" fmla="*/ 349269 h 923906"/>
                  <a:gd name="connsiteX7-191" fmla="*/ 264202 w 918524"/>
                  <a:gd name="connsiteY7-192" fmla="*/ 223173 h 923906"/>
                  <a:gd name="connsiteX8-193" fmla="*/ 459262 w 918524"/>
                  <a:gd name="connsiteY8-194" fmla="*/ 0 h 923906"/>
                  <a:gd name="connsiteX9-195" fmla="*/ 715845 w 918524"/>
                  <a:gd name="connsiteY9-196" fmla="*/ 284696 h 923906"/>
                  <a:gd name="connsiteX0-197" fmla="*/ 774876 w 774876"/>
                  <a:gd name="connsiteY0-198" fmla="*/ 613293 h 923906"/>
                  <a:gd name="connsiteX1-199" fmla="*/ 741827 w 774876"/>
                  <a:gd name="connsiteY1-200" fmla="*/ 914398 h 923906"/>
                  <a:gd name="connsiteX2-201" fmla="*/ 459262 w 774876"/>
                  <a:gd name="connsiteY2-202" fmla="*/ 854400 h 923906"/>
                  <a:gd name="connsiteX3-203" fmla="*/ 176697 w 774876"/>
                  <a:gd name="connsiteY3-204" fmla="*/ 914398 h 923906"/>
                  <a:gd name="connsiteX4-205" fmla="*/ 143648 w 774876"/>
                  <a:gd name="connsiteY4-206" fmla="*/ 613293 h 923906"/>
                  <a:gd name="connsiteX5-207" fmla="*/ 2063 w 774876"/>
                  <a:gd name="connsiteY5-208" fmla="*/ 349269 h 923906"/>
                  <a:gd name="connsiteX6-209" fmla="*/ 264202 w 774876"/>
                  <a:gd name="connsiteY6-210" fmla="*/ 223173 h 923906"/>
                  <a:gd name="connsiteX7-211" fmla="*/ 459262 w 774876"/>
                  <a:gd name="connsiteY7-212" fmla="*/ 0 h 923906"/>
                  <a:gd name="connsiteX8-213" fmla="*/ 715845 w 774876"/>
                  <a:gd name="connsiteY8-214" fmla="*/ 284696 h 923906"/>
                  <a:gd name="connsiteX0-215" fmla="*/ 741827 w 741827"/>
                  <a:gd name="connsiteY0-216" fmla="*/ 914398 h 923906"/>
                  <a:gd name="connsiteX1-217" fmla="*/ 459262 w 741827"/>
                  <a:gd name="connsiteY1-218" fmla="*/ 854400 h 923906"/>
                  <a:gd name="connsiteX2-219" fmla="*/ 176697 w 741827"/>
                  <a:gd name="connsiteY2-220" fmla="*/ 914398 h 923906"/>
                  <a:gd name="connsiteX3-221" fmla="*/ 143648 w 741827"/>
                  <a:gd name="connsiteY3-222" fmla="*/ 613293 h 923906"/>
                  <a:gd name="connsiteX4-223" fmla="*/ 2063 w 741827"/>
                  <a:gd name="connsiteY4-224" fmla="*/ 349269 h 923906"/>
                  <a:gd name="connsiteX5-225" fmla="*/ 264202 w 741827"/>
                  <a:gd name="connsiteY5-226" fmla="*/ 223173 h 923906"/>
                  <a:gd name="connsiteX6-227" fmla="*/ 459262 w 741827"/>
                  <a:gd name="connsiteY6-228" fmla="*/ 0 h 923906"/>
                  <a:gd name="connsiteX7-229" fmla="*/ 715845 w 741827"/>
                  <a:gd name="connsiteY7-230" fmla="*/ 284696 h 923906"/>
                  <a:gd name="connsiteX0-231" fmla="*/ 459262 w 715845"/>
                  <a:gd name="connsiteY0-232" fmla="*/ 854400 h 916632"/>
                  <a:gd name="connsiteX1-233" fmla="*/ 176697 w 715845"/>
                  <a:gd name="connsiteY1-234" fmla="*/ 914398 h 916632"/>
                  <a:gd name="connsiteX2-235" fmla="*/ 143648 w 715845"/>
                  <a:gd name="connsiteY2-236" fmla="*/ 613293 h 916632"/>
                  <a:gd name="connsiteX3-237" fmla="*/ 2063 w 715845"/>
                  <a:gd name="connsiteY3-238" fmla="*/ 349269 h 916632"/>
                  <a:gd name="connsiteX4-239" fmla="*/ 264202 w 715845"/>
                  <a:gd name="connsiteY4-240" fmla="*/ 223173 h 916632"/>
                  <a:gd name="connsiteX5-241" fmla="*/ 459262 w 715845"/>
                  <a:gd name="connsiteY5-242" fmla="*/ 0 h 916632"/>
                  <a:gd name="connsiteX6-243" fmla="*/ 715845 w 715845"/>
                  <a:gd name="connsiteY6-244" fmla="*/ 284696 h 916632"/>
                  <a:gd name="connsiteX0-245" fmla="*/ 176697 w 715845"/>
                  <a:gd name="connsiteY0-246" fmla="*/ 914398 h 914398"/>
                  <a:gd name="connsiteX1-247" fmla="*/ 143648 w 715845"/>
                  <a:gd name="connsiteY1-248" fmla="*/ 613293 h 914398"/>
                  <a:gd name="connsiteX2-249" fmla="*/ 2063 w 715845"/>
                  <a:gd name="connsiteY2-250" fmla="*/ 349269 h 914398"/>
                  <a:gd name="connsiteX3-251" fmla="*/ 264202 w 715845"/>
                  <a:gd name="connsiteY3-252" fmla="*/ 223173 h 914398"/>
                  <a:gd name="connsiteX4-253" fmla="*/ 459262 w 715845"/>
                  <a:gd name="connsiteY4-254" fmla="*/ 0 h 914398"/>
                  <a:gd name="connsiteX5-255" fmla="*/ 715845 w 715845"/>
                  <a:gd name="connsiteY5-256" fmla="*/ 284696 h 914398"/>
                  <a:gd name="connsiteX0-257" fmla="*/ 143648 w 715845"/>
                  <a:gd name="connsiteY0-258" fmla="*/ 613293 h 613293"/>
                  <a:gd name="connsiteX1-259" fmla="*/ 2063 w 715845"/>
                  <a:gd name="connsiteY1-260" fmla="*/ 349269 h 613293"/>
                  <a:gd name="connsiteX2-261" fmla="*/ 264202 w 715845"/>
                  <a:gd name="connsiteY2-262" fmla="*/ 223173 h 613293"/>
                  <a:gd name="connsiteX3-263" fmla="*/ 459262 w 715845"/>
                  <a:gd name="connsiteY3-264" fmla="*/ 0 h 613293"/>
                  <a:gd name="connsiteX4-265" fmla="*/ 715845 w 715845"/>
                  <a:gd name="connsiteY4-266" fmla="*/ 284696 h 613293"/>
                  <a:gd name="connsiteX0-267" fmla="*/ 0 w 713782"/>
                  <a:gd name="connsiteY0-268" fmla="*/ 349269 h 349269"/>
                  <a:gd name="connsiteX1-269" fmla="*/ 262139 w 713782"/>
                  <a:gd name="connsiteY1-270" fmla="*/ 223173 h 349269"/>
                  <a:gd name="connsiteX2-271" fmla="*/ 457199 w 713782"/>
                  <a:gd name="connsiteY2-272" fmla="*/ 0 h 349269"/>
                  <a:gd name="connsiteX3-273" fmla="*/ 713782 w 713782"/>
                  <a:gd name="connsiteY3-274" fmla="*/ 284696 h 349269"/>
                  <a:gd name="connsiteX0-275" fmla="*/ 0 w 457199"/>
                  <a:gd name="connsiteY0-276" fmla="*/ 349269 h 349269"/>
                  <a:gd name="connsiteX1-277" fmla="*/ 262139 w 457199"/>
                  <a:gd name="connsiteY1-278" fmla="*/ 223173 h 349269"/>
                  <a:gd name="connsiteX2-279" fmla="*/ 457199 w 457199"/>
                  <a:gd name="connsiteY2-280" fmla="*/ 0 h 349269"/>
                  <a:gd name="connsiteX0-281" fmla="*/ 0 w 195060"/>
                  <a:gd name="connsiteY0-282" fmla="*/ 223173 h 223173"/>
                  <a:gd name="connsiteX1-283" fmla="*/ 195060 w 195060"/>
                  <a:gd name="connsiteY1-284" fmla="*/ 0 h 223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92" name="组合 91"/>
          <p:cNvGrpSpPr/>
          <p:nvPr/>
        </p:nvGrpSpPr>
        <p:grpSpPr>
          <a:xfrm>
            <a:off x="37430" y="4555769"/>
            <a:ext cx="12188824" cy="2326243"/>
            <a:chOff x="1" y="4546271"/>
            <a:chExt cx="12191999" cy="2326243"/>
          </a:xfrm>
        </p:grpSpPr>
        <p:sp>
          <p:nvSpPr>
            <p:cNvPr id="39" name="任意多边形 38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sp>
        <p:nvSpPr>
          <p:cNvPr id="167" name="任意多边形 166"/>
          <p:cNvSpPr/>
          <p:nvPr/>
        </p:nvSpPr>
        <p:spPr>
          <a:xfrm>
            <a:off x="2753731" y="4097004"/>
            <a:ext cx="6788565" cy="280936"/>
          </a:xfrm>
          <a:custGeom>
            <a:avLst/>
            <a:gdLst>
              <a:gd name="connsiteX0" fmla="*/ 0 w 4842457"/>
              <a:gd name="connsiteY0" fmla="*/ 213306 h 213306"/>
              <a:gd name="connsiteX1" fmla="*/ 611747 w 4842457"/>
              <a:gd name="connsiteY1" fmla="*/ 7244 h 213306"/>
              <a:gd name="connsiteX2" fmla="*/ 1178417 w 4842457"/>
              <a:gd name="connsiteY2" fmla="*/ 206867 h 213306"/>
              <a:gd name="connsiteX3" fmla="*/ 1790164 w 4842457"/>
              <a:gd name="connsiteY3" fmla="*/ 13684 h 213306"/>
              <a:gd name="connsiteX4" fmla="*/ 2363274 w 4842457"/>
              <a:gd name="connsiteY4" fmla="*/ 200428 h 213306"/>
              <a:gd name="connsiteX5" fmla="*/ 2962141 w 4842457"/>
              <a:gd name="connsiteY5" fmla="*/ 7244 h 213306"/>
              <a:gd name="connsiteX6" fmla="*/ 3548130 w 4842457"/>
              <a:gd name="connsiteY6" fmla="*/ 206867 h 213306"/>
              <a:gd name="connsiteX7" fmla="*/ 4146998 w 4842457"/>
              <a:gd name="connsiteY7" fmla="*/ 805 h 213306"/>
              <a:gd name="connsiteX8" fmla="*/ 4842457 w 4842457"/>
              <a:gd name="connsiteY8" fmla="*/ 148912 h 21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42457" h="213306">
                <a:moveTo>
                  <a:pt x="0" y="213306"/>
                </a:moveTo>
                <a:cubicBezTo>
                  <a:pt x="207672" y="110811"/>
                  <a:pt x="415344" y="8317"/>
                  <a:pt x="611747" y="7244"/>
                </a:cubicBezTo>
                <a:cubicBezTo>
                  <a:pt x="808150" y="6171"/>
                  <a:pt x="982014" y="205794"/>
                  <a:pt x="1178417" y="206867"/>
                </a:cubicBezTo>
                <a:cubicBezTo>
                  <a:pt x="1374820" y="207940"/>
                  <a:pt x="1592688" y="14757"/>
                  <a:pt x="1790164" y="13684"/>
                </a:cubicBezTo>
                <a:cubicBezTo>
                  <a:pt x="1987640" y="12611"/>
                  <a:pt x="2167945" y="201501"/>
                  <a:pt x="2363274" y="200428"/>
                </a:cubicBezTo>
                <a:cubicBezTo>
                  <a:pt x="2558603" y="199355"/>
                  <a:pt x="2764665" y="6171"/>
                  <a:pt x="2962141" y="7244"/>
                </a:cubicBezTo>
                <a:cubicBezTo>
                  <a:pt x="3159617" y="8317"/>
                  <a:pt x="3350654" y="207940"/>
                  <a:pt x="3548130" y="206867"/>
                </a:cubicBezTo>
                <a:cubicBezTo>
                  <a:pt x="3745606" y="205794"/>
                  <a:pt x="3931277" y="10464"/>
                  <a:pt x="4146998" y="805"/>
                </a:cubicBezTo>
                <a:cubicBezTo>
                  <a:pt x="4362719" y="-8854"/>
                  <a:pt x="4602588" y="70029"/>
                  <a:pt x="4842457" y="148912"/>
                </a:cubicBezTo>
              </a:path>
            </a:pathLst>
          </a:custGeom>
          <a:noFill/>
          <a:ln w="22225">
            <a:solidFill>
              <a:schemeClr val="bg1"/>
            </a:solidFill>
            <a:prstDash val="sysDash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4666" y="3942438"/>
            <a:ext cx="294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800" b="1" dirty="0" err="1" smtClean="0">
                <a:solidFill>
                  <a:prstClr val="black"/>
                </a:solidFill>
                <a:latin typeface="UVN Van" panose="00000400000000000000" pitchFamily="2" charset="0"/>
              </a:rPr>
              <a:t>BÀI</a:t>
            </a:r>
            <a:r>
              <a:rPr lang="en-US" sz="4800" b="1" smtClean="0">
                <a:solidFill>
                  <a:prstClr val="black"/>
                </a:solidFill>
                <a:latin typeface="UVN Van" panose="00000400000000000000" pitchFamily="2" charset="0"/>
              </a:rPr>
              <a:t> 26</a:t>
            </a:r>
            <a:endParaRPr lang="en-US" sz="4800" b="1" dirty="0">
              <a:solidFill>
                <a:prstClr val="black"/>
              </a:solidFill>
              <a:latin typeface="UVN Van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446" y="2931935"/>
            <a:ext cx="11179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6000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cs typeface="Times New Roman" panose="02020603050405020304" pitchFamily="18" charset="0"/>
              </a:rPr>
              <a:t>CÁC MÙA TRONG NĂM</a:t>
            </a:r>
          </a:p>
        </p:txBody>
      </p:sp>
      <p:sp>
        <p:nvSpPr>
          <p:cNvPr id="110" name="Isosceles Triangle 109"/>
          <p:cNvSpPr/>
          <p:nvPr/>
        </p:nvSpPr>
        <p:spPr>
          <a:xfrm rot="10800000">
            <a:off x="11193754" y="-11617390"/>
            <a:ext cx="543069" cy="9144000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7" name="组合 146"/>
          <p:cNvGrpSpPr/>
          <p:nvPr/>
        </p:nvGrpSpPr>
        <p:grpSpPr>
          <a:xfrm>
            <a:off x="9737249" y="4137255"/>
            <a:ext cx="1772036" cy="1986264"/>
            <a:chOff x="9945761" y="4535871"/>
            <a:chExt cx="1772498" cy="1986264"/>
          </a:xfrm>
        </p:grpSpPr>
        <p:sp>
          <p:nvSpPr>
            <p:cNvPr id="148" name="圆角矩形 147"/>
            <p:cNvSpPr/>
            <p:nvPr/>
          </p:nvSpPr>
          <p:spPr>
            <a:xfrm>
              <a:off x="10526487" y="5428190"/>
              <a:ext cx="328183" cy="134639"/>
            </a:xfrm>
            <a:prstGeom prst="roundRect">
              <a:avLst/>
            </a:prstGeom>
            <a:solidFill>
              <a:srgbClr val="C87404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49" name="圆角矩形 148"/>
            <p:cNvSpPr/>
            <p:nvPr/>
          </p:nvSpPr>
          <p:spPr>
            <a:xfrm rot="1452078">
              <a:off x="10593807" y="5007442"/>
              <a:ext cx="286109" cy="488068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rot="17559220">
              <a:off x="10526211" y="4117280"/>
              <a:ext cx="611597" cy="1772498"/>
              <a:chOff x="2994660" y="1680210"/>
              <a:chExt cx="1234440" cy="3577590"/>
            </a:xfrm>
            <a:solidFill>
              <a:srgbClr val="FFC000"/>
            </a:solidFill>
          </p:grpSpPr>
          <p:sp>
            <p:nvSpPr>
              <p:cNvPr id="162" name="椭圆 161"/>
              <p:cNvSpPr/>
              <p:nvPr/>
            </p:nvSpPr>
            <p:spPr>
              <a:xfrm>
                <a:off x="3080385" y="1680210"/>
                <a:ext cx="1062990" cy="1062990"/>
              </a:xfrm>
              <a:prstGeom prst="ellipse">
                <a:avLst/>
              </a:prstGeom>
              <a:solidFill>
                <a:srgbClr val="84F6FC"/>
              </a:solidFill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3423285" y="4983480"/>
                <a:ext cx="377190" cy="27432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3314700" y="4297680"/>
                <a:ext cx="594360" cy="742950"/>
              </a:xfrm>
              <a:prstGeom prst="rect">
                <a:avLst/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3177540" y="2514600"/>
                <a:ext cx="868680" cy="1874520"/>
              </a:xfrm>
              <a:prstGeom prst="rect">
                <a:avLst/>
              </a:prstGeom>
              <a:grp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  <p:sp>
            <p:nvSpPr>
              <p:cNvPr id="166" name="梯形 165"/>
              <p:cNvSpPr/>
              <p:nvPr/>
            </p:nvSpPr>
            <p:spPr>
              <a:xfrm>
                <a:off x="2994660" y="2137410"/>
                <a:ext cx="1234440" cy="457200"/>
              </a:xfrm>
              <a:prstGeom prst="trapezoid">
                <a:avLst>
                  <a:gd name="adj" fmla="val 4323"/>
                </a:avLst>
              </a:prstGeom>
              <a:grpFill/>
              <a:ln w="635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Calibri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10644296" y="5276721"/>
              <a:ext cx="100980" cy="1009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cxnSp>
          <p:nvCxnSpPr>
            <p:cNvPr id="152" name="直接连接符 151"/>
            <p:cNvCxnSpPr>
              <a:stCxn id="148" idx="2"/>
            </p:cNvCxnSpPr>
            <p:nvPr/>
          </p:nvCxnSpPr>
          <p:spPr>
            <a:xfrm flipH="1">
              <a:off x="10686371" y="5562830"/>
              <a:ext cx="4207" cy="95089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/>
            <p:nvPr/>
          </p:nvCxnSpPr>
          <p:spPr>
            <a:xfrm flipH="1">
              <a:off x="10274038" y="5565635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/>
            <p:nvPr/>
          </p:nvCxnSpPr>
          <p:spPr>
            <a:xfrm>
              <a:off x="10806985" y="5551610"/>
              <a:ext cx="293122" cy="9565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矩形 157"/>
            <p:cNvSpPr/>
            <p:nvPr/>
          </p:nvSpPr>
          <p:spPr>
            <a:xfrm rot="17559220">
              <a:off x="10853495" y="4455518"/>
              <a:ext cx="79608" cy="824798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 rot="17559220">
              <a:off x="10743004" y="4722219"/>
              <a:ext cx="79608" cy="824798"/>
            </a:xfrm>
            <a:prstGeom prst="rect">
              <a:avLst/>
            </a:prstGeom>
            <a:solidFill>
              <a:srgbClr val="FC9204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 rot="17559220">
              <a:off x="10372657" y="4488927"/>
              <a:ext cx="84972" cy="178859"/>
            </a:xfrm>
            <a:prstGeom prst="rect">
              <a:avLst/>
            </a:prstGeom>
            <a:solidFill>
              <a:schemeClr val="bg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 rot="17559220">
              <a:off x="11189014" y="5155725"/>
              <a:ext cx="256730" cy="87380"/>
            </a:xfrm>
            <a:prstGeom prst="rect">
              <a:avLst/>
            </a:prstGeom>
            <a:solidFill>
              <a:schemeClr val="tx1"/>
            </a:solidFill>
            <a:ln w="635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9032109" y="5442558"/>
            <a:ext cx="2307758" cy="1447795"/>
            <a:chOff x="594424" y="1153191"/>
            <a:chExt cx="2605976" cy="1634460"/>
          </a:xfrm>
        </p:grpSpPr>
        <p:sp>
          <p:nvSpPr>
            <p:cNvPr id="82" name="任意多边形 81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82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958 -0.25988 L -0.9168 -0.33711 C -0.86042 -0.35468 -0.77487 -0.36439 -0.68581 -0.36439 C -0.58412 -0.36439 -0.50274 -0.35468 -0.44622 -0.33711 L -0.17409 -0.25988 " pathEditMode="relative" rAng="10800000" ptsTypes="AAAAA">
                                      <p:cBhvr>
                                        <p:cTn id="6" dur="5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52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192 -0.28763 L -0.91862 -0.34451 C -0.86198 -0.35746 -0.7763 -0.36463 -0.68698 -0.36463 C -0.58515 -0.36463 -0.50351 -0.35746 -0.44674 -0.34451 L -0.17409 -0.28763 " pathEditMode="relative" rAng="10800000" ptsTypes="AAAAA">
                                      <p:cBhvr>
                                        <p:cTn id="8" dur="5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98" y="-3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8984 -0.26035 L -0.91706 -0.33758 C -0.86068 -0.35515 -0.77513 -0.36486 -0.68607 -0.36486 C -0.58451 -0.36486 -0.503 -0.35515 -0.44648 -0.33758 L -0.17435 -0.26035 " pathEditMode="relative" rAng="10800000" ptsTypes="AAAAA">
                                      <p:cBhvr>
                                        <p:cTn id="10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1" y="-52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0.952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59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9395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6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4.375E-6 0.959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96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022E-16 L -4.16667E-7 0.9814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07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967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4.79167E-6 1.027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6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3" dur="3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5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37" dur="3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9" grpId="1" animBg="1"/>
      <p:bldP spid="17" grpId="0" animBg="1"/>
      <p:bldP spid="17" grpId="1" animBg="1"/>
      <p:bldP spid="167" grpId="0" animBg="1"/>
      <p:bldP spid="5" grpId="0"/>
      <p:bldP spid="12" grpId="0"/>
      <p:bldP spid="110" grpId="0" animBg="1"/>
      <p:bldP spid="1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1A543D-0742-4BE4-B00B-0176E34E3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371" y="687500"/>
            <a:ext cx="5623199" cy="3009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E5845-2786-4E2C-8410-C0934EF49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2" y="687501"/>
            <a:ext cx="5966699" cy="3046710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C3331A7D-347C-4716-A2B2-8DDB50EF1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9D083F57-EEAD-4FDB-8966-D3C9549205B9}"/>
              </a:ext>
            </a:extLst>
          </p:cNvPr>
          <p:cNvSpPr/>
          <p:nvPr/>
        </p:nvSpPr>
        <p:spPr>
          <a:xfrm>
            <a:off x="2009175" y="-74500"/>
            <a:ext cx="7637930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lvl="0" algn="ctr" defTabSz="914400">
              <a:defRPr/>
            </a:pP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Mỗi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hình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sau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vẽ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cảnh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mùa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nào</a:t>
            </a:r>
            <a:r>
              <a:rPr lang="en-US" sz="2400" b="1" kern="0" dirty="0" smtClean="0">
                <a:solidFill>
                  <a:srgbClr val="FF0000"/>
                </a:solidFill>
                <a:latin typeface="VNI-Avo" pitchFamily="2" charset="0"/>
              </a:rPr>
              <a:t>? </a:t>
            </a:r>
            <a:r>
              <a:rPr lang="en-US" sz="2400" b="1" kern="0" dirty="0" err="1">
                <a:solidFill>
                  <a:srgbClr val="FF0000"/>
                </a:solidFill>
                <a:latin typeface="VNI-Avo" pitchFamily="2" charset="0"/>
              </a:rPr>
              <a:t>Vì</a:t>
            </a:r>
            <a:r>
              <a:rPr lang="en-US" sz="24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VNI-Avo" pitchFamily="2" charset="0"/>
              </a:rPr>
              <a:t>sao</a:t>
            </a:r>
            <a:r>
              <a:rPr lang="en-US" sz="24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400" b="1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b="1" kern="0" dirty="0" err="1" smtClean="0">
                <a:solidFill>
                  <a:srgbClr val="FF0000"/>
                </a:solidFill>
                <a:latin typeface="VNI-Avo" pitchFamily="2" charset="0"/>
              </a:rPr>
              <a:t>biết</a:t>
            </a:r>
            <a:r>
              <a:rPr lang="en-US" sz="2400" b="1" kern="0" dirty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8F4E272-D1FB-4CBF-8B34-6C7E9512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2" y="3702841"/>
            <a:ext cx="5943531" cy="3122695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5D86D4-199C-4B97-BFCF-85D6DED94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03" y="3702840"/>
            <a:ext cx="5646367" cy="3122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FD61D-BD1E-474D-9F49-5C3833B310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381" y="32465"/>
            <a:ext cx="1385047" cy="1465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D45C29-FDB2-4B06-A4B3-7E9C93E302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6" y="4596524"/>
            <a:ext cx="1581188" cy="15944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D4F96A5-1835-4D57-878F-FE6D7394E6B3}"/>
              </a:ext>
            </a:extLst>
          </p:cNvPr>
          <p:cNvGrpSpPr/>
          <p:nvPr/>
        </p:nvGrpSpPr>
        <p:grpSpPr>
          <a:xfrm>
            <a:off x="4892950" y="2469072"/>
            <a:ext cx="2943177" cy="2440364"/>
            <a:chOff x="8660218" y="7020791"/>
            <a:chExt cx="2943177" cy="2440364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0334FD96-5ECC-4D24-93CF-6D7644CF2FE6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A54EC2D-BF50-41DA-BC81-60AC2B4130D7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FB0166E-88AE-4B03-BAD1-03E305C54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7C8A4C-F75D-4A2D-BC5F-08C735BDAB8E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THẢO LUẬN</a:t>
                </a:r>
                <a:b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</a:b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21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1A543D-0742-4BE4-B00B-0176E34E3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64" y="787812"/>
            <a:ext cx="4183928" cy="1948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E5845-2786-4E2C-8410-C0934EF49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787812"/>
            <a:ext cx="4439508" cy="1948513"/>
          </a:xfrm>
          <a:prstGeom prst="rect">
            <a:avLst/>
          </a:prstGeom>
        </p:spPr>
      </p:pic>
      <p:pic>
        <p:nvPicPr>
          <p:cNvPr id="6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C3331A7D-347C-4716-A2B2-8DDB50EF1F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0" y="-174812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9D083F57-EEAD-4FDB-8966-D3C9549205B9}"/>
              </a:ext>
            </a:extLst>
          </p:cNvPr>
          <p:cNvSpPr/>
          <p:nvPr/>
        </p:nvSpPr>
        <p:spPr>
          <a:xfrm>
            <a:off x="1838693" y="0"/>
            <a:ext cx="9079417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78F4E272-D1FB-4CBF-8B34-6C7E9512B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4633877"/>
            <a:ext cx="4422269" cy="2077873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5D86D4-199C-4B97-BFCF-85D6DED94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27" y="4633877"/>
            <a:ext cx="4201165" cy="20778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0954" y="3432185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4242" y="3476218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7598" y="3432184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03694" y="3432319"/>
            <a:ext cx="178489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9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EDAABE-BF2F-41AD-966F-8E48C98BC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73" y="1021212"/>
            <a:ext cx="8554361" cy="3822150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B14CFEAE-FC94-4D77-9364-7322C794E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AD43AEF5-87A9-4108-B5BB-A9822B938F0F}"/>
              </a:ext>
            </a:extLst>
          </p:cNvPr>
          <p:cNvSpPr/>
          <p:nvPr/>
        </p:nvSpPr>
        <p:spPr>
          <a:xfrm>
            <a:off x="1980773" y="89287"/>
            <a:ext cx="7637930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algn="ctr" defTabSz="914400">
              <a:defRPr/>
            </a:pPr>
            <a:r>
              <a:rPr lang="en-US" sz="2400" b="1" kern="0" dirty="0" err="1" smtClean="0">
                <a:latin typeface="VNI-Avo" pitchFamily="2" charset="0"/>
              </a:rPr>
              <a:t>Mỗi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hình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sau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vẽ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cảnh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mùa</a:t>
            </a:r>
            <a:r>
              <a:rPr lang="en-US" sz="2400" b="1" kern="0" dirty="0" smtClean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nào</a:t>
            </a:r>
            <a:r>
              <a:rPr lang="en-US" sz="2400" b="1" kern="0" dirty="0" smtClean="0">
                <a:latin typeface="VNI-Avo" pitchFamily="2" charset="0"/>
              </a:rPr>
              <a:t>? </a:t>
            </a:r>
            <a:r>
              <a:rPr lang="en-US" sz="2400" b="1" kern="0" dirty="0" err="1">
                <a:latin typeface="VNI-Avo" pitchFamily="2" charset="0"/>
              </a:rPr>
              <a:t>Vì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sao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em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 smtClean="0">
                <a:latin typeface="VNI-Avo" pitchFamily="2" charset="0"/>
              </a:rPr>
              <a:t>biết</a:t>
            </a:r>
            <a:r>
              <a:rPr lang="en-US" sz="2400" b="1" kern="0" dirty="0">
                <a:latin typeface="VNI-Avo" pitchFamily="2" charset="0"/>
              </a:rPr>
              <a:t>?</a:t>
            </a:r>
          </a:p>
        </p:txBody>
      </p:sp>
      <p:sp>
        <p:nvSpPr>
          <p:cNvPr id="28" name="Google Shape;1136;p22">
            <a:extLst>
              <a:ext uri="{FF2B5EF4-FFF2-40B4-BE49-F238E27FC236}">
                <a16:creationId xmlns:a16="http://schemas.microsoft.com/office/drawing/2014/main" id="{3168B8F2-1E3C-424F-9EA7-FC31F52E1F62}"/>
              </a:ext>
            </a:extLst>
          </p:cNvPr>
          <p:cNvSpPr/>
          <p:nvPr/>
        </p:nvSpPr>
        <p:spPr>
          <a:xfrm>
            <a:off x="4254477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Google Shape;1136;p22">
            <a:extLst>
              <a:ext uri="{FF2B5EF4-FFF2-40B4-BE49-F238E27FC236}">
                <a16:creationId xmlns:a16="http://schemas.microsoft.com/office/drawing/2014/main" id="{8EBA7CC0-62E3-47FE-9027-A981B253DDC3}"/>
              </a:ext>
            </a:extLst>
          </p:cNvPr>
          <p:cNvSpPr/>
          <p:nvPr/>
        </p:nvSpPr>
        <p:spPr>
          <a:xfrm>
            <a:off x="2703007" y="4949186"/>
            <a:ext cx="7436224" cy="15264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00"/>
            <a:r>
              <a:rPr lang="en-US" sz="3200" kern="0" dirty="0" err="1">
                <a:solidFill>
                  <a:srgbClr val="7030A0"/>
                </a:solidFill>
              </a:rPr>
              <a:t>Mùa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xuân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hoa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đào</a:t>
            </a:r>
            <a:r>
              <a:rPr lang="en-US" sz="3200" kern="0" dirty="0">
                <a:solidFill>
                  <a:srgbClr val="7030A0"/>
                </a:solidFill>
              </a:rPr>
              <a:t>, </a:t>
            </a:r>
            <a:r>
              <a:rPr lang="en-US" sz="3200" kern="0" dirty="0" err="1">
                <a:solidFill>
                  <a:srgbClr val="7030A0"/>
                </a:solidFill>
              </a:rPr>
              <a:t>hoa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mai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nở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rộ</a:t>
            </a:r>
            <a:r>
              <a:rPr lang="en-US" sz="3200" kern="0" dirty="0">
                <a:solidFill>
                  <a:srgbClr val="7030A0"/>
                </a:solidFill>
              </a:rPr>
              <a:t>. </a:t>
            </a:r>
            <a:r>
              <a:rPr lang="en-US" sz="3200" kern="0" dirty="0" err="1">
                <a:solidFill>
                  <a:srgbClr val="7030A0"/>
                </a:solidFill>
              </a:rPr>
              <a:t>Mọi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người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xúng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xính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quần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áo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đẹp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đi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chợ</a:t>
            </a:r>
            <a:r>
              <a:rPr lang="en-US" sz="3200" kern="0" dirty="0">
                <a:solidFill>
                  <a:srgbClr val="7030A0"/>
                </a:solidFill>
              </a:rPr>
              <a:t> </a:t>
            </a:r>
            <a:r>
              <a:rPr lang="en-US" sz="3200" kern="0" dirty="0" err="1">
                <a:solidFill>
                  <a:srgbClr val="7030A0"/>
                </a:solidFill>
              </a:rPr>
              <a:t>Tết</a:t>
            </a:r>
            <a:r>
              <a:rPr lang="en-US" sz="3200" kern="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574B916-EBCC-4278-B601-B6A5C9B14B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4" y="1834525"/>
            <a:ext cx="1581188" cy="15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3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C14762-5A50-48B7-8E98-21BEC14FD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87" y="836629"/>
            <a:ext cx="7436224" cy="4101572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B14CFEAE-FC94-4D77-9364-7322C794E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AD43AEF5-87A9-4108-B5BB-A9822B938F0F}"/>
              </a:ext>
            </a:extLst>
          </p:cNvPr>
          <p:cNvSpPr/>
          <p:nvPr/>
        </p:nvSpPr>
        <p:spPr>
          <a:xfrm>
            <a:off x="1980773" y="89287"/>
            <a:ext cx="7637930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algn="ctr" defTabSz="914400">
              <a:defRPr/>
            </a:pPr>
            <a:r>
              <a:rPr lang="en-US" sz="2400" b="1" kern="0" dirty="0" err="1">
                <a:latin typeface="VNI-Avo" pitchFamily="2" charset="0"/>
              </a:rPr>
              <a:t>Mỗi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hình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sau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vẽ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cảnh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mùa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nào</a:t>
            </a:r>
            <a:r>
              <a:rPr lang="en-US" sz="2400" b="1" kern="0" dirty="0">
                <a:latin typeface="VNI-Avo" pitchFamily="2" charset="0"/>
              </a:rPr>
              <a:t>? </a:t>
            </a:r>
            <a:r>
              <a:rPr lang="en-US" sz="2400" b="1" kern="0" dirty="0" err="1">
                <a:latin typeface="VNI-Avo" pitchFamily="2" charset="0"/>
              </a:rPr>
              <a:t>Vì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sao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em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biết</a:t>
            </a:r>
            <a:r>
              <a:rPr lang="en-US" sz="2400" b="1" kern="0" dirty="0">
                <a:latin typeface="VNI-Avo" pitchFamily="2" charset="0"/>
              </a:rPr>
              <a:t>?</a:t>
            </a:r>
            <a:endParaRPr lang="en-US" sz="2400" b="1" kern="0" dirty="0">
              <a:latin typeface="VNI-Avo" pitchFamily="2" charset="0"/>
            </a:endParaRPr>
          </a:p>
        </p:txBody>
      </p:sp>
      <p:sp>
        <p:nvSpPr>
          <p:cNvPr id="28" name="Google Shape;1136;p22">
            <a:extLst>
              <a:ext uri="{FF2B5EF4-FFF2-40B4-BE49-F238E27FC236}">
                <a16:creationId xmlns:a16="http://schemas.microsoft.com/office/drawing/2014/main" id="{3168B8F2-1E3C-424F-9EA7-FC31F52E1F62}"/>
              </a:ext>
            </a:extLst>
          </p:cNvPr>
          <p:cNvSpPr/>
          <p:nvPr/>
        </p:nvSpPr>
        <p:spPr>
          <a:xfrm>
            <a:off x="4254477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>
            <a:extLst>
              <a:ext uri="{FF2B5EF4-FFF2-40B4-BE49-F238E27FC236}">
                <a16:creationId xmlns:a16="http://schemas.microsoft.com/office/drawing/2014/main" id="{8EBA7CC0-62E3-47FE-9027-A981B253DDC3}"/>
              </a:ext>
            </a:extLst>
          </p:cNvPr>
          <p:cNvSpPr/>
          <p:nvPr/>
        </p:nvSpPr>
        <p:spPr>
          <a:xfrm>
            <a:off x="2377887" y="5097553"/>
            <a:ext cx="7436224" cy="1589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Mùa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hè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phượng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hoa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sen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nở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rộ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Trời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nắng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nóng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trẻ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em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đi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học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Calibri" panose="020F0502020204030204"/>
              </a:rPr>
              <a:t>đội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3600" kern="0" dirty="0" err="1">
                <a:solidFill>
                  <a:srgbClr val="7030A0"/>
                </a:solidFill>
                <a:latin typeface="Calibri" panose="020F0502020204030204"/>
              </a:rPr>
              <a:t>mũ</a:t>
            </a:r>
            <a:r>
              <a:rPr lang="en-US" sz="3600" kern="0" dirty="0">
                <a:solidFill>
                  <a:srgbClr val="7030A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D00C8-9486-4615-92F4-474284B93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5" y="2090177"/>
            <a:ext cx="1581188" cy="15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9F6CBDF-B716-4347-8633-AC48F530E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20" y="879140"/>
            <a:ext cx="7637930" cy="4012922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96C753BF-6E73-4537-848B-148989380F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097553"/>
            <a:ext cx="12192000" cy="1760447"/>
          </a:xfrm>
          <a:prstGeom prst="rect">
            <a:avLst/>
          </a:prstGeom>
        </p:spPr>
      </p:pic>
      <p:pic>
        <p:nvPicPr>
          <p:cNvPr id="22" name="Picture 2" descr="Branding Pensar Sticker by Stratcom for iOS &amp; Android | GIPHY">
            <a:extLst>
              <a:ext uri="{FF2B5EF4-FFF2-40B4-BE49-F238E27FC236}">
                <a16:creationId xmlns:a16="http://schemas.microsoft.com/office/drawing/2014/main" id="{B14CFEAE-FC94-4D77-9364-7322C794EF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8" y="-11025"/>
            <a:ext cx="1206817" cy="115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4">
            <a:extLst>
              <a:ext uri="{FF2B5EF4-FFF2-40B4-BE49-F238E27FC236}">
                <a16:creationId xmlns:a16="http://schemas.microsoft.com/office/drawing/2014/main" id="{AD43AEF5-87A9-4108-B5BB-A9822B938F0F}"/>
              </a:ext>
            </a:extLst>
          </p:cNvPr>
          <p:cNvSpPr/>
          <p:nvPr/>
        </p:nvSpPr>
        <p:spPr>
          <a:xfrm>
            <a:off x="1980773" y="89287"/>
            <a:ext cx="7637930" cy="762000"/>
          </a:xfrm>
          <a:prstGeom prst="roundRect">
            <a:avLst/>
          </a:prstGeom>
          <a:noFill/>
          <a:ln w="57150" cap="flat" cmpd="sng" algn="ctr">
            <a:noFill/>
            <a:prstDash val="solid"/>
          </a:ln>
          <a:effectLst/>
        </p:spPr>
        <p:txBody>
          <a:bodyPr lIns="91374" tIns="45689" rIns="91374" bIns="45689" rtlCol="0" anchor="ctr"/>
          <a:lstStyle/>
          <a:p>
            <a:pPr algn="ctr" defTabSz="914400">
              <a:defRPr/>
            </a:pPr>
            <a:r>
              <a:rPr lang="en-US" sz="2400" b="1" kern="0" dirty="0" err="1">
                <a:latin typeface="VNI-Avo" pitchFamily="2" charset="0"/>
              </a:rPr>
              <a:t>Mỗi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hình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sau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vẽ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cảnh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mùa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nào</a:t>
            </a:r>
            <a:r>
              <a:rPr lang="en-US" sz="2400" b="1" kern="0" dirty="0">
                <a:latin typeface="VNI-Avo" pitchFamily="2" charset="0"/>
              </a:rPr>
              <a:t>? </a:t>
            </a:r>
            <a:r>
              <a:rPr lang="en-US" sz="2400" b="1" kern="0" dirty="0" err="1">
                <a:latin typeface="VNI-Avo" pitchFamily="2" charset="0"/>
              </a:rPr>
              <a:t>Vì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sao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em</a:t>
            </a:r>
            <a:r>
              <a:rPr lang="en-US" sz="2400" b="1" kern="0" dirty="0">
                <a:latin typeface="VNI-Avo" pitchFamily="2" charset="0"/>
              </a:rPr>
              <a:t> </a:t>
            </a:r>
            <a:r>
              <a:rPr lang="en-US" sz="2400" b="1" kern="0" dirty="0" err="1">
                <a:latin typeface="VNI-Avo" pitchFamily="2" charset="0"/>
              </a:rPr>
              <a:t>biết</a:t>
            </a:r>
            <a:r>
              <a:rPr lang="en-US" sz="2400" b="1" kern="0" dirty="0">
                <a:latin typeface="VNI-Avo" pitchFamily="2" charset="0"/>
              </a:rPr>
              <a:t>?</a:t>
            </a:r>
            <a:endParaRPr lang="en-US" sz="2400" b="1" kern="0" dirty="0">
              <a:latin typeface="VNI-Avo" pitchFamily="2" charset="0"/>
            </a:endParaRPr>
          </a:p>
        </p:txBody>
      </p:sp>
      <p:sp>
        <p:nvSpPr>
          <p:cNvPr id="28" name="Google Shape;1136;p22">
            <a:extLst>
              <a:ext uri="{FF2B5EF4-FFF2-40B4-BE49-F238E27FC236}">
                <a16:creationId xmlns:a16="http://schemas.microsoft.com/office/drawing/2014/main" id="{3168B8F2-1E3C-424F-9EA7-FC31F52E1F62}"/>
              </a:ext>
            </a:extLst>
          </p:cNvPr>
          <p:cNvSpPr/>
          <p:nvPr/>
        </p:nvSpPr>
        <p:spPr>
          <a:xfrm>
            <a:off x="4437890" y="3998774"/>
            <a:ext cx="3316218" cy="808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Mùa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Google Shape;1136;p22">
            <a:extLst>
              <a:ext uri="{FF2B5EF4-FFF2-40B4-BE49-F238E27FC236}">
                <a16:creationId xmlns:a16="http://schemas.microsoft.com/office/drawing/2014/main" id="{8EBA7CC0-62E3-47FE-9027-A981B253DDC3}"/>
              </a:ext>
            </a:extLst>
          </p:cNvPr>
          <p:cNvSpPr/>
          <p:nvPr/>
        </p:nvSpPr>
        <p:spPr>
          <a:xfrm>
            <a:off x="2186945" y="5034149"/>
            <a:ext cx="8073160" cy="152646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5B9BD5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rụng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Nắng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trẻ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nhẹ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D1A00F-8A67-42D6-BB8B-1DB6FD2BB2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334" y="1963342"/>
            <a:ext cx="1385047" cy="146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7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60906&quot;&gt;&lt;object type=&quot;3&quot; unique_id=&quot;560908&quot;&gt;&lt;property id=&quot;20148&quot; value=&quot;5&quot;/&gt;&lt;property id=&quot;20300&quot; value=&quot;Slide 22&quot;/&gt;&lt;property id=&quot;20307&quot; value=&quot;258&quot;/&gt;&lt;/object&gt;&lt;object type=&quot;3&quot; unique_id=&quot;560909&quot;&gt;&lt;property id=&quot;20148&quot; value=&quot;5&quot;/&gt;&lt;property id=&quot;20300&quot; value=&quot;Slide 23&quot;/&gt;&lt;property id=&quot;20307&quot; value=&quot;259&quot;/&gt;&lt;/object&gt;&lt;object type=&quot;3&quot; unique_id=&quot;560910&quot;&gt;&lt;property id=&quot;20148&quot; value=&quot;5&quot;/&gt;&lt;property id=&quot;20300&quot; value=&quot;Slide 24&quot;/&gt;&lt;property id=&quot;20307&quot; value=&quot;260&quot;/&gt;&lt;/object&gt;&lt;object type=&quot;3&quot; unique_id=&quot;560911&quot;&gt;&lt;property id=&quot;20148&quot; value=&quot;5&quot;/&gt;&lt;property id=&quot;20300&quot; value=&quot;Slide 25&quot;/&gt;&lt;property id=&quot;20307&quot; value=&quot;261&quot;/&gt;&lt;/object&gt;&lt;object type=&quot;3&quot; unique_id=&quot;561277&quot;&gt;&lt;property id=&quot;20148&quot; value=&quot;5&quot;/&gt;&lt;property id=&quot;20300&quot; value=&quot;Slide 1&quot;/&gt;&lt;property id=&quot;20307&quot; value=&quot;267&quot;/&gt;&lt;/object&gt;&lt;object type=&quot;3&quot; unique_id=&quot;561278&quot;&gt;&lt;property id=&quot;20148&quot; value=&quot;5&quot;/&gt;&lt;property id=&quot;20300&quot; value=&quot;Slide 2&quot;/&gt;&lt;property id=&quot;20307&quot; value=&quot;268&quot;/&gt;&lt;/object&gt;&lt;object type=&quot;3&quot; unique_id=&quot;561279&quot;&gt;&lt;property id=&quot;20148&quot; value=&quot;5&quot;/&gt;&lt;property id=&quot;20300&quot; value=&quot;Slide 3&quot;/&gt;&lt;property id=&quot;20307&quot; value=&quot;269&quot;/&gt;&lt;/object&gt;&lt;object type=&quot;3&quot; unique_id=&quot;561280&quot;&gt;&lt;property id=&quot;20148&quot; value=&quot;5&quot;/&gt;&lt;property id=&quot;20300&quot; value=&quot;Slide 4&quot;/&gt;&lt;property id=&quot;20307&quot; value=&quot;270&quot;/&gt;&lt;/object&gt;&lt;object type=&quot;3&quot; unique_id=&quot;561281&quot;&gt;&lt;property id=&quot;20148&quot; value=&quot;5&quot;/&gt;&lt;property id=&quot;20300&quot; value=&quot;Slide 5&quot;/&gt;&lt;property id=&quot;20307&quot; value=&quot;271&quot;/&gt;&lt;/object&gt;&lt;object type=&quot;3&quot; unique_id=&quot;561282&quot;&gt;&lt;property id=&quot;20148&quot; value=&quot;5&quot;/&gt;&lt;property id=&quot;20300&quot; value=&quot;Slide 6&quot;/&gt;&lt;property id=&quot;20307&quot; value=&quot;272&quot;/&gt;&lt;/object&gt;&lt;object type=&quot;3&quot; unique_id=&quot;561283&quot;&gt;&lt;property id=&quot;20148&quot; value=&quot;5&quot;/&gt;&lt;property id=&quot;20300&quot; value=&quot;Slide 7&quot;/&gt;&lt;property id=&quot;20307&quot; value=&quot;273&quot;/&gt;&lt;/object&gt;&lt;object type=&quot;3&quot; unique_id=&quot;561284&quot;&gt;&lt;property id=&quot;20148&quot; value=&quot;5&quot;/&gt;&lt;property id=&quot;20300&quot; value=&quot;Slide 8&quot;/&gt;&lt;property id=&quot;20307&quot; value=&quot;274&quot;/&gt;&lt;/object&gt;&lt;object type=&quot;3&quot; unique_id=&quot;561285&quot;&gt;&lt;property id=&quot;20148&quot; value=&quot;5&quot;/&gt;&lt;property id=&quot;20300&quot; value=&quot;Slide 9&quot;/&gt;&lt;property id=&quot;20307&quot; value=&quot;275&quot;/&gt;&lt;/object&gt;&lt;object type=&quot;3&quot; unique_id=&quot;561286&quot;&gt;&lt;property id=&quot;20148&quot; value=&quot;5&quot;/&gt;&lt;property id=&quot;20300&quot; value=&quot;Slide 10&quot;/&gt;&lt;property id=&quot;20307&quot; value=&quot;276&quot;/&gt;&lt;/object&gt;&lt;object type=&quot;3&quot; unique_id=&quot;561287&quot;&gt;&lt;property id=&quot;20148&quot; value=&quot;5&quot;/&gt;&lt;property id=&quot;20300&quot; value=&quot;Slide 11&quot;/&gt;&lt;property id=&quot;20307&quot; value=&quot;277&quot;/&gt;&lt;/object&gt;&lt;object type=&quot;3&quot; unique_id=&quot;561288&quot;&gt;&lt;property id=&quot;20148&quot; value=&quot;5&quot;/&gt;&lt;property id=&quot;20300&quot; value=&quot;Slide 12&quot;/&gt;&lt;property id=&quot;20307&quot; value=&quot;278&quot;/&gt;&lt;/object&gt;&lt;object type=&quot;3&quot; unique_id=&quot;561289&quot;&gt;&lt;property id=&quot;20148&quot; value=&quot;5&quot;/&gt;&lt;property id=&quot;20300&quot; value=&quot;Slide 13&quot;/&gt;&lt;property id=&quot;20307&quot; value=&quot;279&quot;/&gt;&lt;/object&gt;&lt;object type=&quot;3&quot; unique_id=&quot;561290&quot;&gt;&lt;property id=&quot;20148&quot; value=&quot;5&quot;/&gt;&lt;property id=&quot;20300&quot; value=&quot;Slide 14&quot;/&gt;&lt;property id=&quot;20307&quot; value=&quot;280&quot;/&gt;&lt;/object&gt;&lt;object type=&quot;3&quot; unique_id=&quot;561291&quot;&gt;&lt;property id=&quot;20148&quot; value=&quot;5&quot;/&gt;&lt;property id=&quot;20300&quot; value=&quot;Slide 15&quot;/&gt;&lt;property id=&quot;20307&quot; value=&quot;281&quot;/&gt;&lt;/object&gt;&lt;object type=&quot;3&quot; unique_id=&quot;561292&quot;&gt;&lt;property id=&quot;20148&quot; value=&quot;5&quot;/&gt;&lt;property id=&quot;20300&quot; value=&quot;Slide 16&quot;/&gt;&lt;property id=&quot;20307&quot; value=&quot;282&quot;/&gt;&lt;/object&gt;&lt;object type=&quot;3&quot; unique_id=&quot;561293&quot;&gt;&lt;property id=&quot;20148&quot; value=&quot;5&quot;/&gt;&lt;property id=&quot;20300&quot; value=&quot;Slide 17&quot;/&gt;&lt;property id=&quot;20307&quot; value=&quot;283&quot;/&gt;&lt;/object&gt;&lt;object type=&quot;3&quot; unique_id=&quot;561294&quot;&gt;&lt;property id=&quot;20148&quot; value=&quot;5&quot;/&gt;&lt;property id=&quot;20300&quot; value=&quot;Slide 18&quot;/&gt;&lt;property id=&quot;20307&quot; value=&quot;284&quot;/&gt;&lt;/object&gt;&lt;object type=&quot;3&quot; unique_id=&quot;561295&quot;&gt;&lt;property id=&quot;20148&quot; value=&quot;5&quot;/&gt;&lt;property id=&quot;20300&quot; value=&quot;Slide 19&quot;/&gt;&lt;property id=&quot;20307&quot; value=&quot;285&quot;/&gt;&lt;/object&gt;&lt;object type=&quot;3&quot; unique_id=&quot;561296&quot;&gt;&lt;property id=&quot;20148&quot; value=&quot;5&quot;/&gt;&lt;property id=&quot;20300&quot; value=&quot;Slide 20&quot;/&gt;&lt;property id=&quot;20307&quot; value=&quot;286&quot;/&gt;&lt;/object&gt;&lt;object type=&quot;3&quot; unique_id=&quot;561297&quot;&gt;&lt;property id=&quot;20148&quot; value=&quot;5&quot;/&gt;&lt;property id=&quot;20300&quot; value=&quot;Slide 21&quot;/&gt;&lt;property id=&quot;20307&quot; value=&quot;288&quot;/&gt;&lt;/object&gt;&lt;object type=&quot;3&quot; unique_id=&quot;561298&quot;&gt;&lt;property id=&quot;20148&quot; value=&quot;5&quot;/&gt;&lt;property id=&quot;20300&quot; value=&quot;Slide 26&quot;/&gt;&lt;property id=&quot;20307&quot; value=&quot;289&quot;/&gt;&lt;/object&gt;&lt;/object&gt;&lt;object type=&quot;8&quot; unique_id=&quot;5609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416</Words>
  <Application>Microsoft Office PowerPoint</Application>
  <PresentationFormat>Widescreen</PresentationFormat>
  <Paragraphs>74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宋体</vt:lpstr>
      <vt:lpstr>Arial</vt:lpstr>
      <vt:lpstr>Calibri</vt:lpstr>
      <vt:lpstr>Calibri Light</vt:lpstr>
      <vt:lpstr>Coiny</vt:lpstr>
      <vt:lpstr>等线</vt:lpstr>
      <vt:lpstr>等线 Light</vt:lpstr>
      <vt:lpstr>iCiel Cadena</vt:lpstr>
      <vt:lpstr>Times New Roman</vt:lpstr>
      <vt:lpstr>UTMAVOBOLD</vt:lpstr>
      <vt:lpstr>UVN Van</vt:lpstr>
      <vt:lpstr>VNI-Avo</vt:lpstr>
      <vt:lpstr>字魂36号-正文宋楷</vt:lpstr>
      <vt:lpstr>汉仪小麦体简</vt:lpstr>
      <vt:lpstr>5_Office Theme</vt:lpstr>
      <vt:lpstr>7_Office Theme</vt:lpstr>
      <vt:lpstr>3_Office 主题​​</vt:lpstr>
      <vt:lpstr>3_Office Theme</vt:lpstr>
      <vt:lpstr>1_Simple Light</vt:lpstr>
      <vt:lpstr>5_Office 主题​​</vt:lpstr>
      <vt:lpstr>4_Office 主题</vt:lpstr>
      <vt:lpstr>6_Office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MAIHUNG</cp:lastModifiedBy>
  <cp:revision>386</cp:revision>
  <dcterms:created xsi:type="dcterms:W3CDTF">2020-03-10T03:49:08Z</dcterms:created>
  <dcterms:modified xsi:type="dcterms:W3CDTF">2025-04-20T22:37:19Z</dcterms:modified>
</cp:coreProperties>
</file>