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9"/>
  </p:notesMasterIdLst>
  <p:sldIdLst>
    <p:sldId id="277" r:id="rId3"/>
    <p:sldId id="256" r:id="rId4"/>
    <p:sldId id="276" r:id="rId5"/>
    <p:sldId id="278" r:id="rId6"/>
    <p:sldId id="290" r:id="rId7"/>
    <p:sldId id="280" r:id="rId8"/>
    <p:sldId id="283" r:id="rId9"/>
    <p:sldId id="259" r:id="rId10"/>
    <p:sldId id="273" r:id="rId11"/>
    <p:sldId id="265" r:id="rId12"/>
    <p:sldId id="289" r:id="rId13"/>
    <p:sldId id="284" r:id="rId14"/>
    <p:sldId id="268" r:id="rId15"/>
    <p:sldId id="269" r:id="rId16"/>
    <p:sldId id="270" r:id="rId17"/>
    <p:sldId id="286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6E6928"/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1104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853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7F03-A25D-402E-AE52-CEA686CEE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15/04/2025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5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15/04/2025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5057775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143000" y="39291"/>
            <a:ext cx="91679" cy="510420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7909323" y="0"/>
            <a:ext cx="91678" cy="5104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8047" y="-223036"/>
            <a:ext cx="5746551" cy="134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Hoà Nghĩa- 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D</a:t>
            </a:r>
            <a:r>
              <a:rPr lang="vi-VN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Kinh </a:t>
            </a:r>
            <a:endParaRPr lang="en-US" sz="2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8047" y="1435783"/>
            <a:ext cx="6391276" cy="364715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defTabSz="342900" latinLnBrk="0">
              <a:defRPr/>
            </a:pPr>
            <a:r>
              <a:rPr lang="en-US" sz="4500" b="1" cap="all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500" b="1" cap="all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 lớp 1</a:t>
            </a:r>
          </a:p>
          <a:p>
            <a:pPr algn="ctr" defTabSz="342900" latinLnBrk="0">
              <a:defRPr/>
            </a:pPr>
            <a:endParaRPr lang="en-US" sz="45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33: Luyện </a:t>
            </a:r>
            <a:r>
              <a:rPr lang="en-US" sz="2400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 chung( </a:t>
            </a:r>
            <a:r>
              <a:rPr lang="en-US" sz="2400" b="1" cap="all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 1)</a:t>
            </a:r>
          </a:p>
          <a:p>
            <a:pPr algn="ctr" defTabSz="342900" latinLnBrk="0">
              <a:defRPr/>
            </a:pPr>
            <a:endParaRPr lang="en-US" sz="2400" b="1" cap="all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b="1" cap="all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VIÊN: VŨ THỊ THU HÀ</a:t>
            </a:r>
            <a:endParaRPr lang="en-US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endParaRPr lang="en-US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342900" latinLnBrk="0">
              <a:defRPr/>
            </a:pPr>
            <a:r>
              <a:rPr lang="en-US" sz="45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472C4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472C4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9291"/>
            <a:ext cx="6858000" cy="34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856" y="2381"/>
            <a:ext cx="6858000" cy="85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063228"/>
            <a:ext cx="6830616" cy="3940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latinLnBrk="0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1" y="4204142"/>
            <a:ext cx="2000250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1" y="2571750"/>
            <a:ext cx="392906" cy="233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744" y="3308034"/>
            <a:ext cx="392906" cy="163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1" y="757237"/>
            <a:ext cx="992981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6531619" y="629567"/>
            <a:ext cx="1928813" cy="1006079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342900" latinLnBrk="0"/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342900" latinLnBrk="0"/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342900" latinLnBrk="0"/>
                      <a:endParaRPr lang="en-US"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pPr defTabSz="342900" latinLnBrk="0"/>
                        <a:endParaRPr lang="en-US"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342900" latinLnBrk="0"/>
                    <a:endParaRPr lang="en-US"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1911924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6" y="-52666"/>
            <a:ext cx="2627324" cy="104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3558"/>
            <a:ext cx="9036496" cy="429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347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7"/>
            <a:ext cx="2627324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26" y="877327"/>
            <a:ext cx="7668342" cy="320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0462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84068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97674" y="3561835"/>
            <a:ext cx="504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0278" y="4083918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Mai: 10        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+ 5 = 15                                                        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10 + 5 + 4 = 19</a:t>
            </a:r>
          </a:p>
        </p:txBody>
      </p:sp>
    </p:spTree>
    <p:extLst>
      <p:ext uri="{BB962C8B-B14F-4D97-AF65-F5344CB8AC3E}">
        <p14:creationId xmlns:p14="http://schemas.microsoft.com/office/powerpoint/2010/main" val="18774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nhé!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909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723"/>
            <a:ext cx="2160240" cy="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05122"/>
            <a:ext cx="7884368" cy="443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650382" y="1662127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2" name="Oval 11"/>
          <p:cNvSpPr/>
          <p:nvPr/>
        </p:nvSpPr>
        <p:spPr>
          <a:xfrm>
            <a:off x="4111191" y="229831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4657528" y="297471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4" name="Oval 13"/>
          <p:cNvSpPr/>
          <p:nvPr/>
        </p:nvSpPr>
        <p:spPr>
          <a:xfrm>
            <a:off x="5649569" y="2924311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5" name="Oval 14"/>
          <p:cNvSpPr/>
          <p:nvPr/>
        </p:nvSpPr>
        <p:spPr>
          <a:xfrm>
            <a:off x="6127403" y="2321643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6" name="Oval 15"/>
          <p:cNvSpPr/>
          <p:nvPr/>
        </p:nvSpPr>
        <p:spPr>
          <a:xfrm>
            <a:off x="7123592" y="233950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17" name="Oval 16"/>
          <p:cNvSpPr/>
          <p:nvPr/>
        </p:nvSpPr>
        <p:spPr>
          <a:xfrm>
            <a:off x="3650382" y="4222354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54</a:t>
            </a:r>
          </a:p>
        </p:txBody>
      </p:sp>
      <p:sp>
        <p:nvSpPr>
          <p:cNvPr id="18" name="Oval 17"/>
          <p:cNvSpPr/>
          <p:nvPr/>
        </p:nvSpPr>
        <p:spPr>
          <a:xfrm>
            <a:off x="4111191" y="3555282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sp>
        <p:nvSpPr>
          <p:cNvPr id="19" name="Oval 18"/>
          <p:cNvSpPr/>
          <p:nvPr/>
        </p:nvSpPr>
        <p:spPr>
          <a:xfrm>
            <a:off x="5133683" y="355193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</a:t>
            </a:r>
          </a:p>
        </p:txBody>
      </p:sp>
      <p:sp>
        <p:nvSpPr>
          <p:cNvPr id="20" name="Oval 19"/>
          <p:cNvSpPr/>
          <p:nvPr/>
        </p:nvSpPr>
        <p:spPr>
          <a:xfrm>
            <a:off x="6106580" y="3543868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50</a:t>
            </a:r>
          </a:p>
        </p:txBody>
      </p:sp>
      <p:sp>
        <p:nvSpPr>
          <p:cNvPr id="21" name="Oval 20"/>
          <p:cNvSpPr/>
          <p:nvPr/>
        </p:nvSpPr>
        <p:spPr>
          <a:xfrm>
            <a:off x="7129072" y="3549036"/>
            <a:ext cx="92161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57</a:t>
            </a:r>
          </a:p>
        </p:txBody>
      </p:sp>
    </p:spTree>
    <p:extLst>
      <p:ext uri="{BB962C8B-B14F-4D97-AF65-F5344CB8AC3E}">
        <p14:creationId xmlns:p14="http://schemas.microsoft.com/office/powerpoint/2010/main" val="31729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8146"/>
            <a:ext cx="25202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46074"/>
            <a:ext cx="5472608" cy="351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4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                      Luyện tập chung</a:t>
            </a:r>
            <a:br>
              <a:rPr lang="en-US" altLang="ko-K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053" y="469792"/>
            <a:ext cx="2157413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47" y="1257920"/>
            <a:ext cx="7740352" cy="3885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46225" y="2708960"/>
            <a:ext cx="59068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6276" y="2707229"/>
            <a:ext cx="648072" cy="33855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cs typeface="Times New Roman" pitchFamily="18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cs typeface="Times New Roman" pitchFamily="18" charset="0"/>
              </a:rPr>
              <a:t> 2</a:t>
            </a:r>
            <a:endParaRPr lang="en-US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3376" y="4157247"/>
            <a:ext cx="864096" cy="707886"/>
          </a:xfrm>
          <a:prstGeom prst="rect">
            <a:avLst/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4166772"/>
            <a:ext cx="2232248" cy="707886"/>
          </a:xfrm>
          <a:prstGeom prst="rect">
            <a:avLst/>
          </a:prstGeom>
          <a:effectLst>
            <a:softEdge rad="317500"/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 – 73 </a:t>
            </a:r>
            <a:r>
              <a:rPr lang="en-US" sz="4000" b="1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40855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987574"/>
            <a:ext cx="30452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980" y="1753769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2307767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20921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98757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Bài 33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(Tiết  1)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160189"/>
            <a:ext cx="8496944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Heart 6"/>
          <p:cNvSpPr/>
          <p:nvPr/>
        </p:nvSpPr>
        <p:spPr>
          <a:xfrm>
            <a:off x="5220072" y="2715766"/>
            <a:ext cx="984008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VNI-Times" pitchFamily="2" charset="0"/>
                <a:cs typeface="Arial" panose="020B0604020202020204" pitchFamily="34" charset="0"/>
              </a:rPr>
              <a:t>AI ÑUÙNG</a:t>
            </a:r>
          </a:p>
        </p:txBody>
      </p:sp>
    </p:spTree>
    <p:extLst>
      <p:ext uri="{BB962C8B-B14F-4D97-AF65-F5344CB8AC3E}">
        <p14:creationId xmlns:p14="http://schemas.microsoft.com/office/powerpoint/2010/main" val="1718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976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62869" y="2707661"/>
            <a:ext cx="10941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057555" y="2310616"/>
            <a:ext cx="83224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</a:p>
          <a:p>
            <a:pPr eaLnBrk="1" hangingPunct="1"/>
            <a:r>
              <a:rPr lang="en-US" alt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  <a:endParaRPr lang="vi-VN" altLang="en-US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074754" y="3534103"/>
            <a:ext cx="8334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4686" y="3534103"/>
            <a:ext cx="8203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5" y="3480143"/>
            <a:ext cx="8203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vi-V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57 - 4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40 - 10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50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971600" y="1143000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90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251" y="1096205"/>
            <a:ext cx="603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43228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Luyện tập chung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8002"/>
            <a:ext cx="9180512" cy="45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94022" y="69886"/>
            <a:ext cx="12112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34"/>
          <p:cNvSpPr txBox="1">
            <a:spLocks noChangeArrowheads="1"/>
          </p:cNvSpPr>
          <p:nvPr/>
        </p:nvSpPr>
        <p:spPr bwMode="auto">
          <a:xfrm>
            <a:off x="4568549" y="3826390"/>
            <a:ext cx="19240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70 – 20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09" name="Text Box 35"/>
          <p:cNvSpPr txBox="1">
            <a:spLocks noChangeArrowheads="1"/>
          </p:cNvSpPr>
          <p:nvPr/>
        </p:nvSpPr>
        <p:spPr bwMode="auto">
          <a:xfrm>
            <a:off x="4532387" y="2230874"/>
            <a:ext cx="19602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57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0" name="Text Box 38"/>
          <p:cNvSpPr txBox="1">
            <a:spLocks noChangeArrowheads="1"/>
          </p:cNvSpPr>
          <p:nvPr/>
        </p:nvSpPr>
        <p:spPr bwMode="auto">
          <a:xfrm>
            <a:off x="323528" y="3826390"/>
            <a:ext cx="1981200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+ 30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511" name="Text Box 40"/>
          <p:cNvSpPr txBox="1">
            <a:spLocks noChangeArrowheads="1"/>
          </p:cNvSpPr>
          <p:nvPr/>
        </p:nvSpPr>
        <p:spPr bwMode="auto">
          <a:xfrm>
            <a:off x="429420" y="2192150"/>
            <a:ext cx="185526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20 + 5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20" name="Text Box 35"/>
          <p:cNvSpPr txBox="1">
            <a:spLocks noChangeArrowheads="1"/>
          </p:cNvSpPr>
          <p:nvPr/>
        </p:nvSpPr>
        <p:spPr bwMode="auto">
          <a:xfrm>
            <a:off x="2506202" y="2197195"/>
            <a:ext cx="1752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 + 1 =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" y="17348"/>
            <a:ext cx="3067050" cy="11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899592" y="1707654"/>
            <a:ext cx="2770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Tính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66" y="1376436"/>
            <a:ext cx="942280" cy="13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06202" y="3846270"/>
            <a:ext cx="1883659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40 + 10 =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6750923" y="2206313"/>
            <a:ext cx="2031425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74 – 24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810" y="3196965"/>
            <a:ext cx="2986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Tính nhẩm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788574" y="3826390"/>
            <a:ext cx="1924050" cy="52322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 – 40 =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7573" y="221013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9781" y="223087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2029" y="2230874"/>
            <a:ext cx="848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4277" y="2230874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6880" y="3855733"/>
            <a:ext cx="64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3797" y="3846269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2029" y="3826390"/>
            <a:ext cx="65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4277" y="3846269"/>
            <a:ext cx="578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5140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20" grpId="0" animBg="1"/>
      <p:bldP spid="9" grpId="0" animBg="1"/>
      <p:bldP spid="46" grpId="0" animBg="1"/>
      <p:bldP spid="8" grpId="0"/>
      <p:bldP spid="4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000" b="1" dirty="0" smtClean="0">
            <a:solidFill>
              <a:srgbClr val="0070C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263</Words>
  <Application>Microsoft Office PowerPoint</Application>
  <PresentationFormat>On-screen Show (16:9)</PresentationFormat>
  <Paragraphs>85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Luyện tập chung </vt:lpstr>
      <vt:lpstr>                       Luyện tập chung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H61</cp:lastModifiedBy>
  <cp:revision>164</cp:revision>
  <dcterms:created xsi:type="dcterms:W3CDTF">2014-04-01T16:27:38Z</dcterms:created>
  <dcterms:modified xsi:type="dcterms:W3CDTF">2025-04-15T14:01:47Z</dcterms:modified>
</cp:coreProperties>
</file>