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9" r:id="rId16"/>
    <p:sldId id="271" r:id="rId17"/>
    <p:sldId id="272" r:id="rId18"/>
    <p:sldId id="280" r:id="rId19"/>
    <p:sldId id="281" r:id="rId20"/>
    <p:sldId id="282" r:id="rId21"/>
    <p:sldId id="273" r:id="rId22"/>
    <p:sldId id="275" r:id="rId23"/>
    <p:sldId id="276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1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406FD-DA73-4263-AF50-2A1FA5912B3C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7589B-8A54-4B87-94C3-3118A9FFC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7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41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1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4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5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4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2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1F48-8901-4611-BEAE-A2945144903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D1F48-8901-4611-BEAE-A2945144903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547AF-F27A-4315-A343-1F41E3B12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6743701"/>
            <a:ext cx="6858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1" y="52389"/>
            <a:ext cx="91679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8048" y="-297381"/>
            <a:ext cx="5746551" cy="179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Hoà Nghĩa- 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D</a:t>
            </a:r>
            <a:r>
              <a:rPr lang="vi-VN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Kinh 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8047" y="2568403"/>
            <a:ext cx="6391276" cy="355481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 lớp 1</a:t>
            </a:r>
          </a:p>
          <a:p>
            <a:pPr algn="ctr" defTabSz="342900" latinLnBrk="0">
              <a:defRPr/>
            </a:pP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33: Luyện </a:t>
            </a:r>
            <a:r>
              <a:rPr lang="en-US" sz="24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 chung ( </a:t>
            </a:r>
            <a:r>
              <a:rPr lang="en-US" sz="2400" b="1" cap="all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4)</a:t>
            </a:r>
          </a:p>
          <a:p>
            <a:pPr algn="ctr" defTabSz="342900" latinLnBrk="0">
              <a:defRPr/>
            </a:pPr>
            <a:endParaRPr lang="en-US" sz="2400" b="1" cap="all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VIÊN: VŨ THỊ THU HÀ</a:t>
            </a:r>
            <a:endParaRPr lang="en-US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52388"/>
            <a:ext cx="6858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3175"/>
            <a:ext cx="6858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417638"/>
            <a:ext cx="6830616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5605523"/>
            <a:ext cx="200025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3429000"/>
            <a:ext cx="392906" cy="31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4410713"/>
            <a:ext cx="392906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2" y="1009650"/>
            <a:ext cx="992981" cy="4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531620" y="839423"/>
            <a:ext cx="1928813" cy="134143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4464368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4197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0" y="1600200"/>
            <a:ext cx="89154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3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800" y="7620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57200" y="14906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030942" y="5639880"/>
            <a:ext cx="192938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28625" y="28190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9645" y="993746"/>
            <a:ext cx="8229600" cy="4449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18 + ?? = 88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8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8 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661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1007296" y="125788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078461" y="1327684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32882" y="1322392"/>
            <a:ext cx="11673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4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3063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25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2229246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657599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721" y="3688376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632329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66310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671106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4764" y="369388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/>
      <p:bldP spid="20505" grpId="0"/>
      <p:bldP spid="20506" grpId="0"/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6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949351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62102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5061181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5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271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78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66920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800654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24853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0065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63571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0921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50751" y="27018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57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33302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6200" y="3429000"/>
            <a:ext cx="71779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lang="en-US" altLang="ko-KR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Tiết</a:t>
            </a:r>
            <a:r>
              <a:rPr lang="en-US" altLang="ko-K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2048370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82250" y="20765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0579" y="82918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6" y="18800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831683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338971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3202" y="30553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056" y="379878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539972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539403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541240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5418092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5412401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540312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539021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539972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489139" y="5390219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09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81152" y="93285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5414" y="1011445"/>
            <a:ext cx="9209414" cy="114299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630688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12904" y="326124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675" y="3850237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5728690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5725453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572545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572545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575009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5750097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575009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575009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83820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7" y="1519237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106614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567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28600" y="2075821"/>
            <a:ext cx="8496944" cy="3994316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3048000" y="3496915"/>
            <a:ext cx="648072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9064"/>
            <a:ext cx="588645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470025"/>
            <a:ext cx="3200400" cy="10668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4854575"/>
            <a:ext cx="3036094" cy="10668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23326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77808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029200" y="2956080"/>
            <a:ext cx="20312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5498" y="1981200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115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76200"/>
            <a:ext cx="9296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533400" y="1676400"/>
            <a:ext cx="76962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737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453043" y="3026029"/>
            <a:ext cx="74892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3386139"/>
            <a:ext cx="11108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01691" y="3364584"/>
            <a:ext cx="400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8" y="3048001"/>
            <a:ext cx="8322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pPr eaLnBrk="1" hangingPunct="1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endParaRPr lang="vi-VN" altLang="en-US" sz="4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5091" y="4386129"/>
            <a:ext cx="8334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5417334" y="4454471"/>
            <a:ext cx="8203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6395" y="1955679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67 + 2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811901" y="2001617"/>
            <a:ext cx="20312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95 - 41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4" y="508002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7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22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2" y="1481687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3332989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4800" y="452331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568</Words>
  <Application>Microsoft Office PowerPoint</Application>
  <PresentationFormat>On-screen Show (4:3)</PresentationFormat>
  <Paragraphs>148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dẫn:   Ví dụ phép tính:  18 + ?? = 88   - Nhẩm lần lượt từ hàng đơn vị:  8 cộng với số nào để bằng 8 ?  - Tiếp đến nhẩm hàng chục: 1 cộng với số nào để bằng 6 ? </vt:lpstr>
      <vt:lpstr>PowerPoint Presentation</vt:lpstr>
      <vt:lpstr>PowerPoint Presentation</vt:lpstr>
      <vt:lpstr>PowerPoint Presentation</vt:lpstr>
      <vt:lpstr>Bài toán cho biết gì?</vt:lpstr>
      <vt:lpstr>PowerPoint Presentation</vt:lpstr>
      <vt:lpstr>Hướng dẫn:  Thực hiện tính nhẩm ra vở nháp lần lượt theo thứ tự từ trái sang phải rồi điền kết quả vào vở.</vt:lpstr>
      <vt:lpstr>PowerPoint Presentation</vt:lpstr>
      <vt:lpstr>PowerPoint Presentation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PowerPoint Presentation</vt:lpstr>
    </vt:vector>
  </TitlesOfParts>
  <Company>Viet Tri Phu Tho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Viet Tiep</dc:creator>
  <cp:lastModifiedBy>H61</cp:lastModifiedBy>
  <cp:revision>32</cp:revision>
  <dcterms:created xsi:type="dcterms:W3CDTF">2020-08-18T07:50:17Z</dcterms:created>
  <dcterms:modified xsi:type="dcterms:W3CDTF">2025-04-15T13:36:34Z</dcterms:modified>
</cp:coreProperties>
</file>