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1" r:id="rId3"/>
    <p:sldId id="262" r:id="rId4"/>
    <p:sldId id="264" r:id="rId5"/>
    <p:sldId id="257" r:id="rId6"/>
    <p:sldId id="265" r:id="rId7"/>
    <p:sldId id="267" r:id="rId8"/>
    <p:sldId id="263" r:id="rId9"/>
    <p:sldId id="266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-72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15/04/2025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PowerPoint_Presentation1.ppt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479738"/>
              </p:ext>
            </p:extLst>
          </p:nvPr>
        </p:nvGraphicFramePr>
        <p:xfrm>
          <a:off x="610430" y="1262723"/>
          <a:ext cx="11023551" cy="475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resentation" r:id="rId4" imgW="4540039" imgH="3403183" progId="PowerPoint.Show.12">
                  <p:embed/>
                </p:oleObj>
              </mc:Choice>
              <mc:Fallback>
                <p:oleObj name="Presentation" r:id="rId4" imgW="4540039" imgH="340318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0430" y="1262723"/>
                        <a:ext cx="11023551" cy="475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59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C6F5FF0-620D-4893-B300-8CC59EA21F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5930" r="7394" b="36962"/>
          <a:stretch/>
        </p:blipFill>
        <p:spPr>
          <a:xfrm>
            <a:off x="5019501" y="102140"/>
            <a:ext cx="7172499" cy="6653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E9EA70-797D-4699-B089-AA98A02B8C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t="61812" r="9743" b="8973"/>
          <a:stretch/>
        </p:blipFill>
        <p:spPr>
          <a:xfrm>
            <a:off x="106638" y="1945531"/>
            <a:ext cx="5421732" cy="28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E54EEF-6A3F-4BD6-9534-C5F8FCBAB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7368" b="75217"/>
          <a:stretch/>
        </p:blipFill>
        <p:spPr>
          <a:xfrm>
            <a:off x="1600200" y="934278"/>
            <a:ext cx="8623855" cy="35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6374BF-A804-4A45-83A1-240926387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4" t="32174" r="6551" b="50000"/>
          <a:stretch/>
        </p:blipFill>
        <p:spPr>
          <a:xfrm>
            <a:off x="1454426" y="1480930"/>
            <a:ext cx="8781823" cy="30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CED386-F33C-408E-A906-1C4E299DD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54637" r="6959" b="8262"/>
          <a:stretch/>
        </p:blipFill>
        <p:spPr>
          <a:xfrm>
            <a:off x="2387286" y="755374"/>
            <a:ext cx="811351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6944" r="8408" b="55230"/>
          <a:stretch/>
        </p:blipFill>
        <p:spPr>
          <a:xfrm>
            <a:off x="2753139" y="621195"/>
            <a:ext cx="7996715" cy="51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6899" r="8922" b="10606"/>
          <a:stretch/>
        </p:blipFill>
        <p:spPr>
          <a:xfrm>
            <a:off x="2753139" y="621195"/>
            <a:ext cx="7996715" cy="578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E54EEF-6A3F-4BD6-9534-C5F8FCBAB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7368" b="75217"/>
          <a:stretch/>
        </p:blipFill>
        <p:spPr>
          <a:xfrm>
            <a:off x="1600200" y="934278"/>
            <a:ext cx="8623855" cy="35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2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2437" r="9653" b="55824"/>
          <a:stretch/>
        </p:blipFill>
        <p:spPr>
          <a:xfrm>
            <a:off x="2802834" y="675860"/>
            <a:ext cx="8784101" cy="48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1712BA-5A16-463B-92E0-50E65A37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44434" r="9069" b="8494"/>
          <a:stretch/>
        </p:blipFill>
        <p:spPr>
          <a:xfrm>
            <a:off x="2608281" y="0"/>
            <a:ext cx="8422885" cy="67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Custom</PresentationFormat>
  <Paragraphs>0</Paragraphs>
  <Slides>10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H61</cp:lastModifiedBy>
  <cp:revision>12</cp:revision>
  <dcterms:created xsi:type="dcterms:W3CDTF">2020-08-07T08:50:12Z</dcterms:created>
  <dcterms:modified xsi:type="dcterms:W3CDTF">2025-04-15T13:48:58Z</dcterms:modified>
</cp:coreProperties>
</file>