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384" y="-66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15/04/2025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15/04/2025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15/04/2025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15/04/2025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15/04/2025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112837" y="1905000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31635" y="4469710"/>
            <a:ext cx="3197833" cy="3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065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Đỗ Thị Hoàn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837" y="76200"/>
            <a:ext cx="574655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87" y="2773679"/>
            <a:ext cx="7209102" cy="731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5899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284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BÀI 36: THỰC HÀNH XEM LỊCH VÀ GIỜ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Đáp án: 2 giờ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BÀI 36: THỰC HÀNH XEM LỊCH VÀ GIỜ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837" y="3962402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tờ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037" y="4796135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132</Words>
  <Application>Microsoft Office PowerPoint</Application>
  <PresentationFormat>Custom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H61</cp:lastModifiedBy>
  <cp:revision>18</cp:revision>
  <dcterms:created xsi:type="dcterms:W3CDTF">2020-08-25T08:57:00Z</dcterms:created>
  <dcterms:modified xsi:type="dcterms:W3CDTF">2025-04-15T13:53:32Z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